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</p:sldIdLst>
  <p:sldSz cx="6858000" cy="990346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0342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3823"/>
        <p:guide pos="215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2360476" y="1143000"/>
            <a:ext cx="2137048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true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5" Type="http://schemas.openxmlformats.org/officeDocument/2006/relationships/tags" Target="../tags/tag12.xml"/><Relationship Id="rId14" Type="http://schemas.openxmlformats.org/officeDocument/2006/relationships/image" Target="../media/image2.png"/><Relationship Id="rId13" Type="http://schemas.openxmlformats.org/officeDocument/2006/relationships/tags" Target="../tags/tag11.xml"/><Relationship Id="rId12" Type="http://schemas.openxmlformats.org/officeDocument/2006/relationships/image" Target="../media/image1.png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8" Type="http://schemas.openxmlformats.org/officeDocument/2006/relationships/tags" Target="../tags/tag34.xml"/><Relationship Id="rId17" Type="http://schemas.openxmlformats.org/officeDocument/2006/relationships/tags" Target="../tags/tag33.xml"/><Relationship Id="rId16" Type="http://schemas.openxmlformats.org/officeDocument/2006/relationships/tags" Target="../tags/tag32.xml"/><Relationship Id="rId15" Type="http://schemas.openxmlformats.org/officeDocument/2006/relationships/tags" Target="../tags/tag31.xml"/><Relationship Id="rId14" Type="http://schemas.openxmlformats.org/officeDocument/2006/relationships/tags" Target="../tags/tag30.xml"/><Relationship Id="rId13" Type="http://schemas.openxmlformats.org/officeDocument/2006/relationships/tags" Target="../tags/tag29.xml"/><Relationship Id="rId12" Type="http://schemas.openxmlformats.org/officeDocument/2006/relationships/tags" Target="../tags/tag28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48.xml"/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0" Type="http://schemas.openxmlformats.org/officeDocument/2006/relationships/tags" Target="../tags/tag79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7" Type="http://schemas.openxmlformats.org/officeDocument/2006/relationships/tags" Target="../tags/tag95.xml"/><Relationship Id="rId6" Type="http://schemas.openxmlformats.org/officeDocument/2006/relationships/tags" Target="../tags/tag94.xml"/><Relationship Id="rId5" Type="http://schemas.openxmlformats.org/officeDocument/2006/relationships/tags" Target="../tags/tag93.xml"/><Relationship Id="rId4" Type="http://schemas.openxmlformats.org/officeDocument/2006/relationships/tags" Target="../tags/tag92.xml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7" Type="http://schemas.openxmlformats.org/officeDocument/2006/relationships/tags" Target="../tags/tag109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18.xml"/><Relationship Id="rId8" Type="http://schemas.openxmlformats.org/officeDocument/2006/relationships/tags" Target="../tags/tag117.xml"/><Relationship Id="rId7" Type="http://schemas.openxmlformats.org/officeDocument/2006/relationships/tags" Target="../tags/tag116.xml"/><Relationship Id="rId6" Type="http://schemas.openxmlformats.org/officeDocument/2006/relationships/tags" Target="../tags/tag115.xml"/><Relationship Id="rId5" Type="http://schemas.openxmlformats.org/officeDocument/2006/relationships/tags" Target="../tags/tag114.xml"/><Relationship Id="rId4" Type="http://schemas.openxmlformats.org/officeDocument/2006/relationships/tags" Target="../tags/tag113.xml"/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0" Type="http://schemas.openxmlformats.org/officeDocument/2006/relationships/tags" Target="../tags/tag119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2" descr="#wm#_42_1_*Z"/>
          <p:cNvGrpSpPr/>
          <p:nvPr>
            <p:custDataLst>
              <p:tags r:id="rId2"/>
            </p:custDataLst>
          </p:nvPr>
        </p:nvGrpSpPr>
        <p:grpSpPr bwMode="auto">
          <a:xfrm>
            <a:off x="1954932" y="1028109"/>
            <a:ext cx="2948358" cy="7567699"/>
            <a:chOff x="0" y="0"/>
            <a:chExt cx="6800" cy="6800"/>
          </a:xfrm>
        </p:grpSpPr>
        <p:sp>
          <p:nvSpPr>
            <p:cNvPr id="11" name="Oval 3"/>
            <p:cNvSpPr>
              <a:spLocks noChangeArrowheads="true"/>
            </p:cNvSpPr>
            <p:nvPr>
              <p:custDataLst>
                <p:tags r:id="rId3"/>
              </p:custDataLst>
            </p:nvPr>
          </p:nvSpPr>
          <p:spPr bwMode="auto">
            <a:xfrm>
              <a:off x="0" y="0"/>
              <a:ext cx="6800" cy="6800"/>
            </a:xfrm>
            <a:prstGeom prst="ellipse">
              <a:avLst/>
            </a:prstGeom>
            <a:solidFill>
              <a:srgbClr val="6799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normAutofit/>
            </a:bodyPr>
            <a:lstStyle>
              <a:lvl1pPr algn="ctr">
                <a:spcBef>
                  <a:spcPct val="20000"/>
                </a:spcBef>
                <a:defRPr>
                  <a:solidFill>
                    <a:schemeClr val="bg1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2pPr>
              <a:lvl3pPr algn="ctr">
                <a:spcBef>
                  <a:spcPct val="20000"/>
                </a:spcBef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3pPr>
              <a:lvl4pPr algn="ctr">
                <a:spcBef>
                  <a:spcPct val="20000"/>
                </a:spcBef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4pPr>
              <a:lvl5pPr algn="ctr">
                <a:spcBef>
                  <a:spcPct val="20000"/>
                </a:spcBef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5pPr>
              <a:lvl6pPr algn="ctr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6pPr>
              <a:lvl7pPr algn="ctr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7pPr>
              <a:lvl8pPr algn="ctr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8pPr>
              <a:lvl9pPr algn="ctr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9pPr>
            </a:lstStyle>
            <a:p>
              <a:pPr marL="3175" indent="-3175" algn="l">
                <a:buFontTx/>
                <a:buChar char="•"/>
              </a:pPr>
              <a:endParaRPr lang="zh-CN" altLang="zh-CN" sz="2400">
                <a:solidFill>
                  <a:schemeClr val="bg2"/>
                </a:solidFill>
              </a:endParaRPr>
            </a:p>
          </p:txBody>
        </p:sp>
        <p:sp>
          <p:nvSpPr>
            <p:cNvPr id="12" name="Oval 4"/>
            <p:cNvSpPr>
              <a:spLocks noChangeArrowheads="true"/>
            </p:cNvSpPr>
            <p:nvPr>
              <p:custDataLst>
                <p:tags r:id="rId4"/>
              </p:custDataLst>
            </p:nvPr>
          </p:nvSpPr>
          <p:spPr bwMode="auto">
            <a:xfrm>
              <a:off x="5070" y="5830"/>
              <a:ext cx="970" cy="970"/>
            </a:xfrm>
            <a:prstGeom prst="ellipse">
              <a:avLst/>
            </a:prstGeom>
            <a:solidFill>
              <a:srgbClr val="4C034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normAutofit/>
            </a:bodyPr>
            <a:lstStyle>
              <a:lvl1pPr algn="ctr">
                <a:spcBef>
                  <a:spcPct val="20000"/>
                </a:spcBef>
                <a:defRPr>
                  <a:solidFill>
                    <a:schemeClr val="bg1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2pPr>
              <a:lvl3pPr algn="ctr">
                <a:spcBef>
                  <a:spcPct val="20000"/>
                </a:spcBef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3pPr>
              <a:lvl4pPr algn="ctr">
                <a:spcBef>
                  <a:spcPct val="20000"/>
                </a:spcBef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4pPr>
              <a:lvl5pPr algn="ctr">
                <a:spcBef>
                  <a:spcPct val="20000"/>
                </a:spcBef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5pPr>
              <a:lvl6pPr algn="ctr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6pPr>
              <a:lvl7pPr algn="ctr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7pPr>
              <a:lvl8pPr algn="ctr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8pPr>
              <a:lvl9pPr algn="ctr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9pPr>
            </a:lstStyle>
            <a:p>
              <a:pPr marL="3175" indent="-3175" algn="l">
                <a:buFontTx/>
                <a:buChar char="•"/>
              </a:pPr>
              <a:endParaRPr lang="zh-CN" altLang="zh-CN" sz="2400">
                <a:solidFill>
                  <a:schemeClr val="bg2"/>
                </a:solidFill>
              </a:endParaRPr>
            </a:p>
          </p:txBody>
        </p:sp>
        <p:sp>
          <p:nvSpPr>
            <p:cNvPr id="13" name="Oval 5"/>
            <p:cNvSpPr>
              <a:spLocks noChangeArrowheads="true"/>
            </p:cNvSpPr>
            <p:nvPr>
              <p:custDataLst>
                <p:tags r:id="rId5"/>
              </p:custDataLst>
            </p:nvPr>
          </p:nvSpPr>
          <p:spPr bwMode="auto">
            <a:xfrm>
              <a:off x="513" y="430"/>
              <a:ext cx="332" cy="333"/>
            </a:xfrm>
            <a:prstGeom prst="ellipse">
              <a:avLst/>
            </a:prstGeom>
            <a:solidFill>
              <a:srgbClr val="4C034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normAutofit fontScale="40000" lnSpcReduction="20000"/>
            </a:bodyPr>
            <a:lstStyle>
              <a:lvl1pPr algn="ctr">
                <a:spcBef>
                  <a:spcPct val="20000"/>
                </a:spcBef>
                <a:defRPr>
                  <a:solidFill>
                    <a:schemeClr val="bg1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2pPr>
              <a:lvl3pPr algn="ctr">
                <a:spcBef>
                  <a:spcPct val="20000"/>
                </a:spcBef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3pPr>
              <a:lvl4pPr algn="ctr">
                <a:spcBef>
                  <a:spcPct val="20000"/>
                </a:spcBef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4pPr>
              <a:lvl5pPr algn="ctr">
                <a:spcBef>
                  <a:spcPct val="20000"/>
                </a:spcBef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5pPr>
              <a:lvl6pPr algn="ctr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6pPr>
              <a:lvl7pPr algn="ctr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7pPr>
              <a:lvl8pPr algn="ctr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8pPr>
              <a:lvl9pPr algn="ctr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9pPr>
            </a:lstStyle>
            <a:p>
              <a:pPr marL="3175" indent="-3175" algn="l">
                <a:buFontTx/>
                <a:buChar char="•"/>
              </a:pPr>
              <a:endParaRPr lang="zh-CN" altLang="zh-CN" sz="2400">
                <a:solidFill>
                  <a:schemeClr val="bg2"/>
                </a:solidFill>
              </a:endParaRPr>
            </a:p>
          </p:txBody>
        </p:sp>
      </p:grpSp>
      <p:sp>
        <p:nvSpPr>
          <p:cNvPr id="2" name="Title 1"/>
          <p:cNvSpPr>
            <a:spLocks noGrp="true"/>
          </p:cNvSpPr>
          <p:nvPr>
            <p:ph type="ctrTitle" hasCustomPrompt="true"/>
            <p:custDataLst>
              <p:tags r:id="rId6"/>
            </p:custDataLst>
          </p:nvPr>
        </p:nvSpPr>
        <p:spPr>
          <a:xfrm>
            <a:off x="1954932" y="4523948"/>
            <a:ext cx="2948358" cy="1095887"/>
          </a:xfrm>
        </p:spPr>
        <p:txBody>
          <a:bodyPr wrap="square" anchor="b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en-US" dirty="0"/>
          </a:p>
        </p:txBody>
      </p:sp>
      <p:sp>
        <p:nvSpPr>
          <p:cNvPr id="3" name="Subtitle 2"/>
          <p:cNvSpPr>
            <a:spLocks noGrp="true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2083546" y="5664976"/>
            <a:ext cx="2692319" cy="666301"/>
          </a:xfrm>
        </p:spPr>
        <p:txBody>
          <a:bodyPr wrap="square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5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true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8368887E-6E56-408B-A87B-0272852D54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true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true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405A2943-E4E8-4917-BC78-559B0317082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Picture 6" descr="afasfas"/>
          <p:cNvPicPr>
            <a:picLocks noChangeAspect="true" noChangeArrowheads="true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/>
          <a:stretch>
            <a:fillRect/>
          </a:stretch>
        </p:blipFill>
        <p:spPr bwMode="auto">
          <a:xfrm>
            <a:off x="1" y="2295"/>
            <a:ext cx="6858222" cy="699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7" descr="s"/>
          <p:cNvPicPr>
            <a:picLocks noChangeAspect="true" noChangeArrowheads="true"/>
          </p:cNvPicPr>
          <p:nvPr>
            <p:custDataLst>
              <p:tags r:id="rId13"/>
            </p:custDataLst>
          </p:nvPr>
        </p:nvPicPr>
        <p:blipFill>
          <a:blip r:embed="rId14"/>
          <a:srcRect/>
          <a:stretch>
            <a:fillRect/>
          </a:stretch>
        </p:blipFill>
        <p:spPr bwMode="auto">
          <a:xfrm flipH="true">
            <a:off x="1" y="9490952"/>
            <a:ext cx="6858222" cy="410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AutoShape 8" descr="#wm#_42_01_100_1101_b_1_7#clear#"/>
          <p:cNvSpPr>
            <a:spLocks noChangeArrowheads="true"/>
          </p:cNvSpPr>
          <p:nvPr>
            <p:custDataLst>
              <p:tags r:id="rId15"/>
            </p:custDataLst>
          </p:nvPr>
        </p:nvSpPr>
        <p:spPr bwMode="auto">
          <a:xfrm>
            <a:off x="2559663" y="3259664"/>
            <a:ext cx="1740087" cy="84005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226" tIns="62653" rIns="120226" bIns="62653" anchor="ctr">
            <a:normAutofit fontScale="50000"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bg2"/>
                </a:solidFill>
                <a:latin typeface="Arial" panose="02080604020202020204" pitchFamily="34" charset="0"/>
                <a:ea typeface="黑体" panose="02010609060101010101" pitchFamily="49" charset="-122"/>
                <a:sym typeface="Arial" panose="0208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bg2"/>
                </a:solidFill>
                <a:latin typeface="Arial" panose="02080604020202020204" pitchFamily="34" charset="0"/>
                <a:ea typeface="黑体" panose="02010609060101010101" pitchFamily="49" charset="-122"/>
                <a:sym typeface="Arial" panose="0208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bg2"/>
                </a:solidFill>
                <a:latin typeface="Arial" panose="02080604020202020204" pitchFamily="34" charset="0"/>
                <a:ea typeface="黑体" panose="02010609060101010101" pitchFamily="49" charset="-122"/>
                <a:sym typeface="Arial" panose="0208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bg2"/>
                </a:solidFill>
                <a:latin typeface="Arial" panose="02080604020202020204" pitchFamily="34" charset="0"/>
                <a:ea typeface="黑体" panose="02010609060101010101" pitchFamily="49" charset="-122"/>
                <a:sym typeface="Arial" panose="0208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bg2"/>
                </a:solidFill>
                <a:latin typeface="Arial" panose="02080604020202020204" pitchFamily="34" charset="0"/>
                <a:ea typeface="黑体" panose="02010609060101010101" pitchFamily="49" charset="-122"/>
                <a:sym typeface="Arial" panose="0208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2"/>
                </a:solidFill>
                <a:latin typeface="Arial" panose="02080604020202020204" pitchFamily="34" charset="0"/>
                <a:ea typeface="黑体" panose="02010609060101010101" pitchFamily="49" charset="-122"/>
                <a:sym typeface="Arial" panose="0208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2"/>
                </a:solidFill>
                <a:latin typeface="Arial" panose="02080604020202020204" pitchFamily="34" charset="0"/>
                <a:ea typeface="黑体" panose="02010609060101010101" pitchFamily="49" charset="-122"/>
                <a:sym typeface="Arial" panose="0208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2"/>
                </a:solidFill>
                <a:latin typeface="Arial" panose="02080604020202020204" pitchFamily="34" charset="0"/>
                <a:ea typeface="黑体" panose="02010609060101010101" pitchFamily="49" charset="-122"/>
                <a:sym typeface="Arial" panose="0208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bg2"/>
                </a:solidFill>
                <a:latin typeface="Arial" panose="02080604020202020204" pitchFamily="34" charset="0"/>
                <a:ea typeface="黑体" panose="02010609060101010101" pitchFamily="49" charset="-122"/>
                <a:sym typeface="Arial" panose="0208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67999A"/>
                </a:solidFill>
                <a:latin typeface="+mn-lt"/>
                <a:ea typeface="+mn-ea"/>
              </a:rPr>
              <a:t>LIFE • HOME</a:t>
            </a:r>
            <a:endParaRPr lang="zh-CN" altLang="zh-CN" sz="3735" b="1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true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true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fld id="{8368887E-6E56-408B-A87B-0272852D54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true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true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fld id="{405A2943-E4E8-4917-BC78-559B031708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  <p:custDataLst>
              <p:tags r:id="rId2"/>
            </p:custDataLst>
          </p:nvPr>
        </p:nvSpPr>
        <p:spPr>
          <a:xfrm>
            <a:off x="468012" y="5151248"/>
            <a:ext cx="5916243" cy="877573"/>
          </a:xfrm>
        </p:spPr>
        <p:txBody>
          <a:bodyPr anchor="ctr" anchorCtr="false">
            <a:normAutofit/>
          </a:bodyPr>
          <a:lstStyle>
            <a:lvl1pPr algn="ctr">
              <a:defRPr sz="21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true"/>
          </p:cNvSpPr>
          <p:nvPr>
            <p:ph type="body" idx="1"/>
            <p:custDataLst>
              <p:tags r:id="rId3"/>
            </p:custDataLst>
          </p:nvPr>
        </p:nvSpPr>
        <p:spPr>
          <a:xfrm>
            <a:off x="471585" y="6054038"/>
            <a:ext cx="5916243" cy="573578"/>
          </a:xfrm>
        </p:spPr>
        <p:txBody>
          <a:bodyPr>
            <a:normAutofit/>
          </a:bodyPr>
          <a:lstStyle>
            <a:lvl1pPr marL="0" indent="0" algn="ctr">
              <a:buNone/>
              <a:defRPr sz="1355">
                <a:solidFill>
                  <a:srgbClr val="4C034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5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true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fld id="{8368887E-6E56-408B-A87B-0272852D54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true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true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fld id="{405A2943-E4E8-4917-BC78-559B03170824}" type="slidenum">
              <a:rPr lang="zh-CN" altLang="en-US" smtClean="0"/>
            </a:fld>
            <a:endParaRPr lang="zh-CN" altLang="en-US"/>
          </a:p>
        </p:txBody>
      </p:sp>
      <p:grpSp>
        <p:nvGrpSpPr>
          <p:cNvPr id="29" name="组合 28"/>
          <p:cNvGrpSpPr/>
          <p:nvPr>
            <p:custDataLst>
              <p:tags r:id="rId7"/>
            </p:custDataLst>
          </p:nvPr>
        </p:nvGrpSpPr>
        <p:grpSpPr>
          <a:xfrm>
            <a:off x="311174" y="2706984"/>
            <a:ext cx="6057873" cy="2444264"/>
            <a:chOff x="796925" y="2381250"/>
            <a:chExt cx="7543800" cy="1185863"/>
          </a:xfrm>
        </p:grpSpPr>
        <p:grpSp>
          <p:nvGrpSpPr>
            <p:cNvPr id="11" name="Group 8" descr="#wm#_42_07_*Z"/>
            <p:cNvGrpSpPr/>
            <p:nvPr/>
          </p:nvGrpSpPr>
          <p:grpSpPr bwMode="auto">
            <a:xfrm>
              <a:off x="1063414" y="3120074"/>
              <a:ext cx="469900" cy="352425"/>
              <a:chOff x="1" y="1"/>
              <a:chExt cx="555" cy="555"/>
            </a:xfrm>
          </p:grpSpPr>
          <p:sp>
            <p:nvSpPr>
              <p:cNvPr id="13" name="Line 10" descr="#wm#_42_07_*Z"/>
              <p:cNvSpPr>
                <a:spLocks noChangeShapeType="true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1" y="1"/>
                <a:ext cx="555" cy="555"/>
              </a:xfrm>
              <a:prstGeom prst="line">
                <a:avLst/>
              </a:prstGeom>
              <a:noFill/>
              <a:ln w="19050" cmpd="sng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normAutofit/>
              </a:bodyPr>
              <a:lstStyle/>
              <a:p>
                <a:endParaRPr lang="zh-CN" altLang="en-US" sz="2400"/>
              </a:p>
            </p:txBody>
          </p:sp>
          <p:sp>
            <p:nvSpPr>
              <p:cNvPr id="14" name="Line 11" descr="#wm#_42_07_*Z"/>
              <p:cNvSpPr>
                <a:spLocks noChangeShapeType="true"/>
              </p:cNvSpPr>
              <p:nvPr>
                <p:custDataLst>
                  <p:tags r:id="rId9"/>
                </p:custDataLst>
              </p:nvPr>
            </p:nvSpPr>
            <p:spPr bwMode="auto">
              <a:xfrm flipH="true">
                <a:off x="2" y="1"/>
                <a:ext cx="553" cy="554"/>
              </a:xfrm>
              <a:prstGeom prst="line">
                <a:avLst/>
              </a:prstGeom>
              <a:noFill/>
              <a:ln w="19050" cmpd="sng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normAutofit/>
              </a:bodyPr>
              <a:lstStyle/>
              <a:p>
                <a:endParaRPr lang="zh-CN" altLang="en-US" sz="2400"/>
              </a:p>
            </p:txBody>
          </p:sp>
        </p:grpSp>
        <p:grpSp>
          <p:nvGrpSpPr>
            <p:cNvPr id="18" name="Group 4" descr="#wm#_42_07_*Z"/>
            <p:cNvGrpSpPr/>
            <p:nvPr/>
          </p:nvGrpSpPr>
          <p:grpSpPr bwMode="auto">
            <a:xfrm>
              <a:off x="7988300" y="3119438"/>
              <a:ext cx="352425" cy="352425"/>
              <a:chOff x="0" y="0"/>
              <a:chExt cx="555" cy="555"/>
            </a:xfrm>
          </p:grpSpPr>
          <p:sp>
            <p:nvSpPr>
              <p:cNvPr id="19" name="Oval 5" descr="#wm#_42_07_*Z"/>
              <p:cNvSpPr>
                <a:spLocks noChangeArrowheads="true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0" y="0"/>
                <a:ext cx="555" cy="555"/>
              </a:xfrm>
              <a:prstGeom prst="ellipse">
                <a:avLst/>
              </a:prstGeom>
              <a:solidFill>
                <a:srgbClr val="67999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normAutofit lnSpcReduction="10000"/>
              </a:bodyPr>
              <a:lstStyle>
                <a:lvl1pPr>
                  <a:spcBef>
                    <a:spcPct val="20000"/>
                  </a:spcBef>
                  <a:buChar char="•"/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zh-CN" sz="2400"/>
              </a:p>
            </p:txBody>
          </p:sp>
          <p:sp>
            <p:nvSpPr>
              <p:cNvPr id="20" name="Line 6" descr="#wm#_42_07_*Z"/>
              <p:cNvSpPr>
                <a:spLocks noChangeShapeType="true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1" y="1"/>
                <a:ext cx="555" cy="555"/>
              </a:xfrm>
              <a:prstGeom prst="line">
                <a:avLst/>
              </a:prstGeom>
              <a:noFill/>
              <a:ln w="19050" cmpd="sng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normAutofit/>
              </a:bodyPr>
              <a:lstStyle/>
              <a:p>
                <a:endParaRPr lang="zh-CN" altLang="en-US" sz="2400"/>
              </a:p>
            </p:txBody>
          </p:sp>
          <p:sp>
            <p:nvSpPr>
              <p:cNvPr id="21" name="Line 7" descr="#wm#_42_07_*Z"/>
              <p:cNvSpPr>
                <a:spLocks noChangeShapeType="true"/>
              </p:cNvSpPr>
              <p:nvPr>
                <p:custDataLst>
                  <p:tags r:id="rId12"/>
                </p:custDataLst>
              </p:nvPr>
            </p:nvSpPr>
            <p:spPr bwMode="auto">
              <a:xfrm flipH="true">
                <a:off x="2" y="1"/>
                <a:ext cx="553" cy="554"/>
              </a:xfrm>
              <a:prstGeom prst="line">
                <a:avLst/>
              </a:prstGeom>
              <a:noFill/>
              <a:ln w="19050" cmpd="sng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normAutofit/>
              </a:bodyPr>
              <a:lstStyle/>
              <a:p>
                <a:endParaRPr lang="zh-CN" altLang="en-US" sz="2400"/>
              </a:p>
            </p:txBody>
          </p:sp>
        </p:grpSp>
        <p:grpSp>
          <p:nvGrpSpPr>
            <p:cNvPr id="22" name="Group 8" descr="#wm#_42_07_*Z"/>
            <p:cNvGrpSpPr/>
            <p:nvPr/>
          </p:nvGrpSpPr>
          <p:grpSpPr bwMode="auto">
            <a:xfrm>
              <a:off x="796925" y="3119438"/>
              <a:ext cx="352425" cy="352425"/>
              <a:chOff x="0" y="0"/>
              <a:chExt cx="555" cy="555"/>
            </a:xfrm>
          </p:grpSpPr>
          <p:sp>
            <p:nvSpPr>
              <p:cNvPr id="23" name="Oval 9" descr="#wm#_42_07_*Z"/>
              <p:cNvSpPr>
                <a:spLocks noChangeArrowheads="true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0" y="0"/>
                <a:ext cx="555" cy="555"/>
              </a:xfrm>
              <a:prstGeom prst="ellipse">
                <a:avLst/>
              </a:prstGeom>
              <a:solidFill>
                <a:srgbClr val="67999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normAutofit lnSpcReduction="10000"/>
              </a:bodyPr>
              <a:lstStyle>
                <a:lvl1pPr>
                  <a:spcBef>
                    <a:spcPct val="20000"/>
                  </a:spcBef>
                  <a:buChar char="•"/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zh-CN" sz="2400"/>
              </a:p>
            </p:txBody>
          </p:sp>
          <p:sp>
            <p:nvSpPr>
              <p:cNvPr id="24" name="Line 10" descr="#wm#_42_07_*Z"/>
              <p:cNvSpPr>
                <a:spLocks noChangeShapeType="true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1" y="1"/>
                <a:ext cx="555" cy="555"/>
              </a:xfrm>
              <a:prstGeom prst="line">
                <a:avLst/>
              </a:prstGeom>
              <a:noFill/>
              <a:ln w="19050" cmpd="sng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normAutofit/>
              </a:bodyPr>
              <a:lstStyle/>
              <a:p>
                <a:endParaRPr lang="zh-CN" altLang="en-US" sz="2400"/>
              </a:p>
            </p:txBody>
          </p:sp>
          <p:sp>
            <p:nvSpPr>
              <p:cNvPr id="25" name="Line 11" descr="#wm#_42_07_*Z"/>
              <p:cNvSpPr>
                <a:spLocks noChangeShapeType="true"/>
              </p:cNvSpPr>
              <p:nvPr>
                <p:custDataLst>
                  <p:tags r:id="rId15"/>
                </p:custDataLst>
              </p:nvPr>
            </p:nvSpPr>
            <p:spPr bwMode="auto">
              <a:xfrm flipH="true">
                <a:off x="2" y="1"/>
                <a:ext cx="553" cy="554"/>
              </a:xfrm>
              <a:prstGeom prst="line">
                <a:avLst/>
              </a:prstGeom>
              <a:noFill/>
              <a:ln w="19050" cmpd="sng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normAutofit/>
              </a:bodyPr>
              <a:lstStyle/>
              <a:p>
                <a:endParaRPr lang="zh-CN" altLang="en-US" sz="2400"/>
              </a:p>
            </p:txBody>
          </p:sp>
        </p:grpSp>
        <p:sp>
          <p:nvSpPr>
            <p:cNvPr id="26" name="Line 12" descr="#wm#_42_07_*Z"/>
            <p:cNvSpPr>
              <a:spLocks noChangeShapeType="true"/>
            </p:cNvSpPr>
            <p:nvPr>
              <p:custDataLst>
                <p:tags r:id="rId16"/>
              </p:custDataLst>
            </p:nvPr>
          </p:nvSpPr>
          <p:spPr bwMode="auto">
            <a:xfrm>
              <a:off x="1266825" y="3275013"/>
              <a:ext cx="1936750" cy="1587"/>
            </a:xfrm>
            <a:prstGeom prst="line">
              <a:avLst/>
            </a:prstGeom>
            <a:noFill/>
            <a:ln w="19050" cap="rnd" cmpd="sng">
              <a:solidFill>
                <a:srgbClr val="4C0342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normAutofit fontScale="25000" lnSpcReduction="20000"/>
            </a:bodyPr>
            <a:lstStyle/>
            <a:p>
              <a:endParaRPr lang="zh-CN" altLang="en-US" sz="2400"/>
            </a:p>
          </p:txBody>
        </p:sp>
        <p:sp>
          <p:nvSpPr>
            <p:cNvPr id="27" name="Line 13" descr="#wm#_42_07_*Z"/>
            <p:cNvSpPr>
              <a:spLocks noChangeShapeType="true"/>
            </p:cNvSpPr>
            <p:nvPr>
              <p:custDataLst>
                <p:tags r:id="rId17"/>
              </p:custDataLst>
            </p:nvPr>
          </p:nvSpPr>
          <p:spPr bwMode="auto">
            <a:xfrm>
              <a:off x="5845175" y="3276600"/>
              <a:ext cx="1938338" cy="0"/>
            </a:xfrm>
            <a:prstGeom prst="line">
              <a:avLst/>
            </a:prstGeom>
            <a:noFill/>
            <a:ln w="19050" cap="rnd" cmpd="sng">
              <a:solidFill>
                <a:srgbClr val="4C0342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normAutofit fontScale="25000" lnSpcReduction="20000"/>
            </a:bodyPr>
            <a:lstStyle/>
            <a:p>
              <a:endParaRPr lang="zh-CN" altLang="en-US" sz="2400"/>
            </a:p>
          </p:txBody>
        </p:sp>
        <p:sp>
          <p:nvSpPr>
            <p:cNvPr id="28" name="AutoShape 14" descr="#wm#_42_07_110_11001_e_1_2#clear#"/>
            <p:cNvSpPr>
              <a:spLocks noChangeArrowheads="true"/>
            </p:cNvSpPr>
            <p:nvPr>
              <p:custDataLst>
                <p:tags r:id="rId18"/>
              </p:custDataLst>
            </p:nvPr>
          </p:nvSpPr>
          <p:spPr bwMode="auto">
            <a:xfrm>
              <a:off x="3978275" y="2381250"/>
              <a:ext cx="1187450" cy="1185863"/>
            </a:xfrm>
            <a:prstGeom prst="diamond">
              <a:avLst/>
            </a:prstGeom>
            <a:solidFill>
              <a:srgbClr val="6799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norm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3735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 hasCustomPrompt="true"/>
            <p:custDataLst>
              <p:tags r:id="rId2"/>
            </p:custDataLst>
          </p:nvPr>
        </p:nvSpPr>
        <p:spPr>
          <a:xfrm>
            <a:off x="1908902" y="1633225"/>
            <a:ext cx="3068685" cy="1294782"/>
          </a:xfr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en-US" dirty="0"/>
          </a:p>
        </p:txBody>
      </p:sp>
      <p:sp>
        <p:nvSpPr>
          <p:cNvPr id="3" name="Content Placeholder 2"/>
          <p:cNvSpPr>
            <a:spLocks noGrp="true"/>
          </p:cNvSpPr>
          <p:nvPr>
            <p:ph sz="half" idx="1"/>
            <p:custDataLst>
              <p:tags r:id="rId3"/>
            </p:custDataLst>
          </p:nvPr>
        </p:nvSpPr>
        <p:spPr>
          <a:xfrm>
            <a:off x="471585" y="3629750"/>
            <a:ext cx="2764072" cy="5290368"/>
          </a:xfrm>
        </p:spPr>
        <p:txBody>
          <a:bodyPr>
            <a:normAutofit/>
          </a:bodyPr>
          <a:lstStyle>
            <a:lvl1pPr marL="257175" indent="-257175">
              <a:buFont typeface="Arial" panose="02080604020202020204" pitchFamily="34" charset="0"/>
              <a:buChar char="•"/>
              <a:defRPr>
                <a:solidFill>
                  <a:schemeClr val="bg2"/>
                </a:solidFill>
              </a:defRPr>
            </a:lvl1pPr>
            <a:lvl2pPr marL="600075" indent="-257175">
              <a:buFont typeface="Arial" panose="02080604020202020204" pitchFamily="34" charset="0"/>
              <a:buChar char="•"/>
              <a:defRPr>
                <a:solidFill>
                  <a:schemeClr val="bg2"/>
                </a:solidFill>
              </a:defRPr>
            </a:lvl2pPr>
            <a:lvl3pPr marL="899795" indent="-213995">
              <a:buFont typeface="Arial" panose="02080604020202020204" pitchFamily="34" charset="0"/>
              <a:buChar char="•"/>
              <a:defRPr>
                <a:solidFill>
                  <a:schemeClr val="bg2"/>
                </a:solidFill>
              </a:defRPr>
            </a:lvl3pPr>
            <a:lvl4pPr marL="1242695" indent="-213995">
              <a:buFont typeface="Arial" panose="02080604020202020204" pitchFamily="34" charset="0"/>
              <a:buChar char="•"/>
              <a:defRPr>
                <a:solidFill>
                  <a:schemeClr val="bg2"/>
                </a:solidFill>
              </a:defRPr>
            </a:lvl4pPr>
            <a:lvl5pPr marL="1585595" indent="-213995">
              <a:buFont typeface="Arial" panose="02080604020202020204" pitchFamily="34" charset="0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true"/>
          </p:cNvSpPr>
          <p:nvPr>
            <p:ph sz="half" idx="2"/>
            <p:custDataLst>
              <p:tags r:id="rId4"/>
            </p:custDataLst>
          </p:nvPr>
        </p:nvSpPr>
        <p:spPr>
          <a:xfrm>
            <a:off x="3595239" y="3629750"/>
            <a:ext cx="2764694" cy="5290368"/>
          </a:xfrm>
        </p:spPr>
        <p:txBody>
          <a:bodyPr>
            <a:normAutofit/>
          </a:bodyPr>
          <a:lstStyle>
            <a:lvl1pPr marL="257175" indent="-257175">
              <a:buFont typeface="Arial" panose="02080604020202020204" pitchFamily="34" charset="0"/>
              <a:buChar char="•"/>
              <a:defRPr>
                <a:solidFill>
                  <a:schemeClr val="bg2"/>
                </a:solidFill>
              </a:defRPr>
            </a:lvl1pPr>
            <a:lvl2pPr marL="600075" indent="-257175">
              <a:buFont typeface="Arial" panose="02080604020202020204" pitchFamily="34" charset="0"/>
              <a:buChar char="•"/>
              <a:defRPr>
                <a:solidFill>
                  <a:schemeClr val="bg2"/>
                </a:solidFill>
              </a:defRPr>
            </a:lvl2pPr>
            <a:lvl3pPr marL="899795" indent="-213995">
              <a:buFont typeface="Arial" panose="02080604020202020204" pitchFamily="34" charset="0"/>
              <a:buChar char="•"/>
              <a:defRPr>
                <a:solidFill>
                  <a:schemeClr val="bg2"/>
                </a:solidFill>
              </a:defRPr>
            </a:lvl3pPr>
            <a:lvl4pPr marL="1242695" indent="-213995">
              <a:buFont typeface="Arial" panose="02080604020202020204" pitchFamily="34" charset="0"/>
              <a:buChar char="•"/>
              <a:defRPr>
                <a:solidFill>
                  <a:schemeClr val="bg2"/>
                </a:solidFill>
              </a:defRPr>
            </a:lvl4pPr>
            <a:lvl5pPr marL="1585595" indent="-213995">
              <a:buFont typeface="Arial" panose="02080604020202020204" pitchFamily="34" charset="0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true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8368887E-6E56-408B-A87B-0272852D54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true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true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fld id="{405A2943-E4E8-4917-BC78-559B031708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  <p:custDataLst>
              <p:tags r:id="rId2"/>
            </p:custDataLst>
          </p:nvPr>
        </p:nvSpPr>
        <p:spPr>
          <a:xfrm>
            <a:off x="472478" y="527275"/>
            <a:ext cx="5916243" cy="1659771"/>
          </a:xfrm>
        </p:spPr>
        <p:txBody>
          <a:bodyPr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true"/>
          </p:cNvSpPr>
          <p:nvPr>
            <p:ph type="body" idx="1"/>
            <p:custDataLst>
              <p:tags r:id="rId3"/>
            </p:custDataLst>
          </p:nvPr>
        </p:nvSpPr>
        <p:spPr>
          <a:xfrm>
            <a:off x="472479" y="2427758"/>
            <a:ext cx="2803794" cy="1189807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5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true"/>
          </p:cNvSpPr>
          <p:nvPr>
            <p:ph sz="half" idx="2"/>
            <p:custDataLst>
              <p:tags r:id="rId4"/>
            </p:custDataLst>
          </p:nvPr>
        </p:nvSpPr>
        <p:spPr>
          <a:xfrm>
            <a:off x="472479" y="3617565"/>
            <a:ext cx="2803794" cy="5320893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true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3584650" y="2427758"/>
            <a:ext cx="2803177" cy="1189807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5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true"/>
          </p:cNvSpPr>
          <p:nvPr>
            <p:ph sz="quarter" idx="4"/>
            <p:custDataLst>
              <p:tags r:id="rId6"/>
            </p:custDataLst>
          </p:nvPr>
        </p:nvSpPr>
        <p:spPr>
          <a:xfrm>
            <a:off x="3584650" y="3617565"/>
            <a:ext cx="2803177" cy="5320893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true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fld id="{8368887E-6E56-408B-A87B-0272852D54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true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true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fld id="{405A2943-E4E8-4917-BC78-559B031708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t" anchorCtr="false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true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true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8368887E-6E56-408B-A87B-0272852D54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true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05A2943-E4E8-4917-BC78-559B031708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  <p:custDataLst>
              <p:tags r:id="rId2"/>
            </p:custDataLst>
          </p:nvPr>
        </p:nvSpPr>
        <p:spPr>
          <a:xfrm>
            <a:off x="3614730" y="953920"/>
            <a:ext cx="3005506" cy="1582790"/>
          </a:xfrm>
          <a:solidFill>
            <a:schemeClr val="accent1"/>
          </a:solidFill>
        </p:spPr>
        <p:txBody>
          <a:bodyPr anchor="ctr" anchorCtr="false">
            <a:norm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true" noChangeAspect="true"/>
          </p:cNvSpPr>
          <p:nvPr>
            <p:ph type="pic" idx="1"/>
            <p:custDataLst>
              <p:tags r:id="rId3"/>
            </p:custDataLst>
          </p:nvPr>
        </p:nvSpPr>
        <p:spPr>
          <a:xfrm>
            <a:off x="-11282" y="0"/>
            <a:ext cx="3472577" cy="9903600"/>
          </a:xfrm>
        </p:spPr>
        <p:txBody>
          <a:bodyPr anchor="t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true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3614730" y="3105792"/>
            <a:ext cx="3005506" cy="5876223"/>
          </a:xfrm>
        </p:spPr>
        <p:txBody>
          <a:bodyPr>
            <a:normAutofit/>
          </a:bodyPr>
          <a:lstStyle>
            <a:lvl1pPr marL="0" indent="0">
              <a:buNone/>
              <a:defRPr sz="1355">
                <a:solidFill>
                  <a:schemeClr val="bg2"/>
                </a:solidFill>
              </a:defRPr>
            </a:lvl1pPr>
            <a:lvl2pPr marL="342900" indent="0">
              <a:buNone/>
              <a:defRPr sz="1055"/>
            </a:lvl2pPr>
            <a:lvl3pPr marL="685800" indent="0">
              <a:buNone/>
              <a:defRPr sz="900"/>
            </a:lvl3pPr>
            <a:lvl4pPr marL="1028700" indent="0">
              <a:buNone/>
              <a:defRPr sz="755"/>
            </a:lvl4pPr>
            <a:lvl5pPr marL="1371600" indent="0">
              <a:buNone/>
              <a:defRPr sz="755"/>
            </a:lvl5pPr>
            <a:lvl6pPr marL="1714500" indent="0">
              <a:buNone/>
              <a:defRPr sz="755"/>
            </a:lvl6pPr>
            <a:lvl7pPr marL="2057400" indent="0">
              <a:buNone/>
              <a:defRPr sz="755"/>
            </a:lvl7pPr>
            <a:lvl8pPr marL="2400300" indent="0">
              <a:buNone/>
              <a:defRPr sz="755"/>
            </a:lvl8pPr>
            <a:lvl9pPr marL="2743835" indent="0">
              <a:buNone/>
              <a:defRPr sz="75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true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8368887E-6E56-408B-A87B-0272852D54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true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true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fld id="{405A2943-E4E8-4917-BC78-559B031708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true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4908767" y="949817"/>
            <a:ext cx="1479061" cy="7970300"/>
          </a:xfrm>
        </p:spPr>
        <p:txBody>
          <a:bodyPr vert="eaVert">
            <a:normAutofit/>
          </a:bodyPr>
          <a:lstStyle>
            <a:lvl1pPr>
              <a:defRPr sz="24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true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471585" y="949817"/>
            <a:ext cx="4351440" cy="7970300"/>
          </a:xfrm>
        </p:spPr>
        <p:txBody>
          <a:bodyPr vert="eaVert">
            <a:normAutofit/>
          </a:bodyPr>
          <a:lstStyle>
            <a:lvl1pPr marL="213995" indent="-213995">
              <a:buFont typeface="Arial" panose="02080604020202020204" pitchFamily="34" charset="0"/>
              <a:buChar char="•"/>
              <a:defRPr sz="1800"/>
            </a:lvl1pPr>
            <a:lvl2pPr marL="556895" indent="-213995">
              <a:buFont typeface="Arial" panose="02080604020202020204" pitchFamily="34" charset="0"/>
              <a:buChar char="•"/>
              <a:defRPr sz="1500"/>
            </a:lvl2pPr>
            <a:lvl3pPr marL="899795" indent="-213995">
              <a:buFont typeface="Arial" panose="02080604020202020204" pitchFamily="34" charset="0"/>
              <a:buChar char="•"/>
              <a:defRPr sz="1355"/>
            </a:lvl3pPr>
            <a:lvl4pPr marL="1242695" indent="-213995">
              <a:buFont typeface="Arial" panose="02080604020202020204" pitchFamily="34" charset="0"/>
              <a:buChar char="•"/>
              <a:defRPr sz="1355"/>
            </a:lvl4pPr>
            <a:lvl5pPr marL="1585595" indent="-213995">
              <a:buFont typeface="Arial" panose="02080604020202020204" pitchFamily="34" charset="0"/>
              <a:buChar char="•"/>
              <a:defRPr sz="1355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true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fld id="{8368887E-6E56-408B-A87B-0272852D54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true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true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fld id="{405A2943-E4E8-4917-BC78-559B031708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true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8368887E-6E56-408B-A87B-0272852D54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05A2943-E4E8-4917-BC78-559B03170824}" type="slidenum">
              <a:rPr lang="zh-CN" altLang="en-US" smtClean="0"/>
            </a:fld>
            <a:endParaRPr lang="zh-CN" altLang="en-US"/>
          </a:p>
        </p:txBody>
      </p:sp>
      <p:sp>
        <p:nvSpPr>
          <p:cNvPr id="6" name="内容占位符 6"/>
          <p:cNvSpPr>
            <a:spLocks noGrp="true"/>
          </p:cNvSpPr>
          <p:nvPr>
            <p:ph sz="quarter" idx="13"/>
            <p:custDataLst>
              <p:tags r:id="rId5"/>
            </p:custDataLst>
          </p:nvPr>
        </p:nvSpPr>
        <p:spPr>
          <a:xfrm>
            <a:off x="471585" y="808572"/>
            <a:ext cx="5916243" cy="805096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>
            <p:custDataLst>
              <p:tags r:id="rId2"/>
            </p:custDataLst>
          </p:nvPr>
        </p:nvGrpSpPr>
        <p:grpSpPr>
          <a:xfrm>
            <a:off x="1881426" y="944510"/>
            <a:ext cx="3096560" cy="7948097"/>
            <a:chOff x="2413000" y="1270000"/>
            <a:chExt cx="4318000" cy="4318000"/>
          </a:xfrm>
        </p:grpSpPr>
        <p:grpSp>
          <p:nvGrpSpPr>
            <p:cNvPr id="6" name="Group 2" descr="#wm#_42_1_*Z"/>
            <p:cNvGrpSpPr/>
            <p:nvPr/>
          </p:nvGrpSpPr>
          <p:grpSpPr bwMode="auto">
            <a:xfrm>
              <a:off x="2413000" y="1270000"/>
              <a:ext cx="4318000" cy="4318000"/>
              <a:chOff x="0" y="0"/>
              <a:chExt cx="6800" cy="6800"/>
            </a:xfrm>
          </p:grpSpPr>
          <p:sp>
            <p:nvSpPr>
              <p:cNvPr id="7" name="Oval 3"/>
              <p:cNvSpPr>
                <a:spLocks noChangeArrowheads="true"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0" y="0"/>
                <a:ext cx="6800" cy="6800"/>
              </a:xfrm>
              <a:prstGeom prst="ellipse">
                <a:avLst/>
              </a:prstGeom>
              <a:solidFill>
                <a:srgbClr val="67999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rmAutofit/>
              </a:bodyPr>
              <a:lstStyle>
                <a:lvl1pPr algn="ctr">
                  <a:spcBef>
                    <a:spcPct val="20000"/>
                  </a:spcBef>
                  <a:defRPr>
                    <a:solidFill>
                      <a:schemeClr val="bg1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1pPr>
                <a:lvl2pPr algn="ctr"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2pPr>
                <a:lvl3pPr algn="ctr">
                  <a:spcBef>
                    <a:spcPct val="20000"/>
                  </a:spcBef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3pPr>
                <a:lvl4pPr algn="ctr">
                  <a:spcBef>
                    <a:spcPct val="20000"/>
                  </a:spcBef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4pPr>
                <a:lvl5pPr algn="ctr">
                  <a:spcBef>
                    <a:spcPct val="20000"/>
                  </a:spcBef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5pPr>
                <a:lvl6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6pPr>
                <a:lvl7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7pPr>
                <a:lvl8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8pPr>
                <a:lvl9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9pPr>
              </a:lstStyle>
              <a:p>
                <a:pPr marL="3175" indent="-3175" algn="l">
                  <a:buFontTx/>
                  <a:buChar char="•"/>
                </a:pPr>
                <a:endParaRPr lang="zh-CN" altLang="zh-CN" sz="2400">
                  <a:solidFill>
                    <a:schemeClr val="bg2"/>
                  </a:solidFill>
                </a:endParaRPr>
              </a:p>
            </p:txBody>
          </p:sp>
          <p:sp>
            <p:nvSpPr>
              <p:cNvPr id="8" name="Oval 4"/>
              <p:cNvSpPr>
                <a:spLocks noChangeArrowheads="true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5070" y="5830"/>
                <a:ext cx="970" cy="970"/>
              </a:xfrm>
              <a:prstGeom prst="ellipse">
                <a:avLst/>
              </a:prstGeom>
              <a:solidFill>
                <a:srgbClr val="4C034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rmAutofit/>
              </a:bodyPr>
              <a:lstStyle>
                <a:lvl1pPr algn="ctr">
                  <a:spcBef>
                    <a:spcPct val="20000"/>
                  </a:spcBef>
                  <a:defRPr>
                    <a:solidFill>
                      <a:schemeClr val="bg1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1pPr>
                <a:lvl2pPr algn="ctr"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2pPr>
                <a:lvl3pPr algn="ctr">
                  <a:spcBef>
                    <a:spcPct val="20000"/>
                  </a:spcBef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3pPr>
                <a:lvl4pPr algn="ctr">
                  <a:spcBef>
                    <a:spcPct val="20000"/>
                  </a:spcBef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4pPr>
                <a:lvl5pPr algn="ctr">
                  <a:spcBef>
                    <a:spcPct val="20000"/>
                  </a:spcBef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5pPr>
                <a:lvl6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6pPr>
                <a:lvl7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7pPr>
                <a:lvl8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8pPr>
                <a:lvl9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9pPr>
              </a:lstStyle>
              <a:p>
                <a:pPr marL="3175" indent="-3175" algn="l">
                  <a:buFontTx/>
                  <a:buChar char="•"/>
                </a:pPr>
                <a:endParaRPr lang="zh-CN" altLang="zh-CN" sz="2400">
                  <a:solidFill>
                    <a:schemeClr val="bg2"/>
                  </a:solidFill>
                </a:endParaRPr>
              </a:p>
            </p:txBody>
          </p:sp>
          <p:sp>
            <p:nvSpPr>
              <p:cNvPr id="9" name="Oval 5"/>
              <p:cNvSpPr>
                <a:spLocks noChangeArrowheads="true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513" y="430"/>
                <a:ext cx="332" cy="333"/>
              </a:xfrm>
              <a:prstGeom prst="ellipse">
                <a:avLst/>
              </a:prstGeom>
              <a:solidFill>
                <a:srgbClr val="4C034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rmAutofit fontScale="40000" lnSpcReduction="20000"/>
              </a:bodyPr>
              <a:lstStyle>
                <a:lvl1pPr algn="ctr">
                  <a:spcBef>
                    <a:spcPct val="20000"/>
                  </a:spcBef>
                  <a:defRPr>
                    <a:solidFill>
                      <a:schemeClr val="bg1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1pPr>
                <a:lvl2pPr algn="ctr"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2pPr>
                <a:lvl3pPr algn="ctr">
                  <a:spcBef>
                    <a:spcPct val="20000"/>
                  </a:spcBef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3pPr>
                <a:lvl4pPr algn="ctr">
                  <a:spcBef>
                    <a:spcPct val="20000"/>
                  </a:spcBef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4pPr>
                <a:lvl5pPr algn="ctr">
                  <a:spcBef>
                    <a:spcPct val="20000"/>
                  </a:spcBef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5pPr>
                <a:lvl6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6pPr>
                <a:lvl7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7pPr>
                <a:lvl8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8pPr>
                <a:lvl9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bg2"/>
                    </a:solidFill>
                    <a:latin typeface="Arial" panose="02080604020202020204" pitchFamily="34" charset="0"/>
                    <a:ea typeface="黑体" panose="02010609060101010101" pitchFamily="49" charset="-122"/>
                    <a:sym typeface="Arial" panose="02080604020202020204" pitchFamily="34" charset="0"/>
                  </a:defRPr>
                </a:lvl9pPr>
              </a:lstStyle>
              <a:p>
                <a:pPr marL="3175" indent="-3175" algn="l">
                  <a:buFontTx/>
                  <a:buChar char="•"/>
                </a:pPr>
                <a:endParaRPr lang="zh-CN" altLang="zh-CN" sz="24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10" name="AutoShape 7" descr="#wm#_42_32_400_11000_a_1_6#clear#"/>
            <p:cNvSpPr>
              <a:spLocks noChangeArrowheads="true"/>
            </p:cNvSpPr>
            <p:nvPr>
              <p:custDataLst>
                <p:tags r:id="rId6"/>
              </p:custDataLst>
            </p:nvPr>
          </p:nvSpPr>
          <p:spPr bwMode="auto">
            <a:xfrm>
              <a:off x="3243263" y="2841625"/>
              <a:ext cx="2657475" cy="7016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20226" tIns="62653" rIns="120226" bIns="62653" anchor="ctr">
              <a:norm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2"/>
                  </a:solidFill>
                  <a:latin typeface="Arial" panose="02080604020202020204" pitchFamily="34" charset="0"/>
                  <a:ea typeface="黑体" panose="02010609060101010101" pitchFamily="49" charset="-122"/>
                  <a:sym typeface="Arial" panose="0208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zh-CN" sz="4800" b="1" dirty="0">
                <a:solidFill>
                  <a:srgbClr val="67999A"/>
                </a:solidFill>
              </a:endParaRPr>
            </a:p>
          </p:txBody>
        </p:sp>
      </p:grpSp>
      <p:sp>
        <p:nvSpPr>
          <p:cNvPr id="2" name="Title 1"/>
          <p:cNvSpPr>
            <a:spLocks noGrp="true"/>
          </p:cNvSpPr>
          <p:nvPr>
            <p:ph type="title" hasCustomPrompt="true"/>
            <p:custDataLst>
              <p:tags r:id="rId7"/>
            </p:custDataLst>
          </p:nvPr>
        </p:nvSpPr>
        <p:spPr>
          <a:xfrm>
            <a:off x="2476831" y="3837385"/>
            <a:ext cx="1905750" cy="1291566"/>
          </a:xfrm>
        </p:spPr>
        <p:txBody>
          <a:bodyPr wrap="square" anchor="ctr" anchorCtr="false">
            <a:normAutofit/>
          </a:bodyPr>
          <a:lstStyle>
            <a:lvl1pPr algn="ct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en-US" dirty="0"/>
          </a:p>
        </p:txBody>
      </p:sp>
      <p:sp>
        <p:nvSpPr>
          <p:cNvPr id="3" name="Date Placeholder 2"/>
          <p:cNvSpPr>
            <a:spLocks noGrp="true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8368887E-6E56-408B-A87B-0272852D54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true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true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405A2943-E4E8-4917-BC78-559B031708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true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64734" y="439294"/>
            <a:ext cx="6529944" cy="90250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标题 1"/>
          <p:cNvSpPr>
            <a:spLocks noGrp="true"/>
          </p:cNvSpPr>
          <p:nvPr>
            <p:ph type="title" hasCustomPrompt="true"/>
            <p:custDataLst>
              <p:tags r:id="rId3"/>
            </p:custDataLst>
          </p:nvPr>
        </p:nvSpPr>
        <p:spPr>
          <a:xfrm>
            <a:off x="721048" y="1803963"/>
            <a:ext cx="5415965" cy="1044947"/>
          </a:xfrm>
        </p:spPr>
        <p:txBody>
          <a:bodyPr anchor="ctr"/>
          <a:lstStyle>
            <a:lvl1pPr>
              <a:defRPr sz="2400"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true"/>
          </p:cNvSpPr>
          <p:nvPr>
            <p:ph sz="quarter" idx="13"/>
            <p:custDataLst>
              <p:tags r:id="rId4"/>
            </p:custDataLst>
          </p:nvPr>
        </p:nvSpPr>
        <p:spPr>
          <a:xfrm>
            <a:off x="720774" y="3124443"/>
            <a:ext cx="5416078" cy="497519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true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2713755" cy="9915521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2400" dirty="0">
              <a:sym typeface="+mn-ea"/>
            </a:endParaRPr>
          </a:p>
        </p:txBody>
      </p:sp>
      <p:sp>
        <p:nvSpPr>
          <p:cNvPr id="2" name="标题 1"/>
          <p:cNvSpPr>
            <a:spLocks noGrp="true"/>
          </p:cNvSpPr>
          <p:nvPr>
            <p:ph type="title" hasCustomPrompt="true"/>
            <p:custDataLst>
              <p:tags r:id="rId3"/>
            </p:custDataLst>
          </p:nvPr>
        </p:nvSpPr>
        <p:spPr>
          <a:xfrm>
            <a:off x="328118" y="1112530"/>
            <a:ext cx="2227959" cy="1273691"/>
          </a:xfrm>
        </p:spPr>
        <p:txBody>
          <a:bodyPr anchor="ctr"/>
          <a:lstStyle>
            <a:lvl1pPr>
              <a:defRPr sz="2700"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true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true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330143" y="2547383"/>
            <a:ext cx="2225933" cy="5910968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true"/>
          </p:cNvSpPr>
          <p:nvPr>
            <p:ph sz="quarter" idx="14"/>
            <p:custDataLst>
              <p:tags r:id="rId8"/>
            </p:custDataLst>
          </p:nvPr>
        </p:nvSpPr>
        <p:spPr>
          <a:xfrm>
            <a:off x="2870016" y="1111863"/>
            <a:ext cx="3645751" cy="7347462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0"/>
            <a:ext cx="6859412" cy="384706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2400">
              <a:sym typeface="+mn-ea"/>
            </a:endParaRPr>
          </a:p>
        </p:txBody>
      </p:sp>
      <p:sp>
        <p:nvSpPr>
          <p:cNvPr id="2" name="标题 1"/>
          <p:cNvSpPr>
            <a:spLocks noGrp="true"/>
          </p:cNvSpPr>
          <p:nvPr>
            <p:ph type="title"/>
            <p:custDataLst>
              <p:tags r:id="rId3"/>
            </p:custDataLst>
          </p:nvPr>
        </p:nvSpPr>
        <p:spPr>
          <a:xfrm>
            <a:off x="344321" y="1128127"/>
            <a:ext cx="6175496" cy="904581"/>
          </a:xfrm>
        </p:spPr>
        <p:txBody>
          <a:bodyPr anchor="ctr"/>
          <a:lstStyle>
            <a:lvl1pPr algn="ctr">
              <a:defRPr sz="2700"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true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344321" y="2396619"/>
            <a:ext cx="6175257" cy="119571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true"/>
          </p:cNvSpPr>
          <p:nvPr>
            <p:ph sz="quarter" idx="14"/>
            <p:custDataLst>
              <p:tags r:id="rId8"/>
            </p:custDataLst>
          </p:nvPr>
        </p:nvSpPr>
        <p:spPr>
          <a:xfrm>
            <a:off x="344757" y="4055017"/>
            <a:ext cx="6169420" cy="4954399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7262642"/>
            <a:ext cx="6859412" cy="264095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2400">
              <a:sym typeface="+mn-ea"/>
            </a:endParaRPr>
          </a:p>
        </p:txBody>
      </p:sp>
      <p:sp>
        <p:nvSpPr>
          <p:cNvPr id="2" name="标题 1"/>
          <p:cNvSpPr>
            <a:spLocks noGrp="true"/>
          </p:cNvSpPr>
          <p:nvPr>
            <p:ph type="title"/>
            <p:custDataLst>
              <p:tags r:id="rId3"/>
            </p:custDataLst>
          </p:nvPr>
        </p:nvSpPr>
        <p:spPr>
          <a:xfrm>
            <a:off x="340270" y="966966"/>
            <a:ext cx="6175496" cy="816202"/>
          </a:xfrm>
        </p:spPr>
        <p:txBody>
          <a:bodyPr anchor="ctr"/>
          <a:lstStyle>
            <a:lvl1pPr algn="ctr">
              <a:defRPr sz="2400"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true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true"/>
          </p:cNvSpPr>
          <p:nvPr>
            <p:ph sz="quarter" idx="13"/>
            <p:custDataLst>
              <p:tags r:id="rId7"/>
            </p:custDataLst>
          </p:nvPr>
        </p:nvSpPr>
        <p:spPr>
          <a:xfrm>
            <a:off x="340291" y="2427812"/>
            <a:ext cx="6183598" cy="4637276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true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334194" y="7480987"/>
            <a:ext cx="6189674" cy="1460846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0"/>
            <a:ext cx="6859412" cy="132048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2400">
              <a:sym typeface="+mn-ea"/>
            </a:endParaRPr>
          </a:p>
        </p:txBody>
      </p:sp>
      <p:sp>
        <p:nvSpPr>
          <p:cNvPr id="2" name="标题 1"/>
          <p:cNvSpPr>
            <a:spLocks noGrp="true"/>
          </p:cNvSpPr>
          <p:nvPr>
            <p:ph type="title"/>
            <p:custDataLst>
              <p:tags r:id="rId3"/>
            </p:custDataLst>
          </p:nvPr>
        </p:nvSpPr>
        <p:spPr>
          <a:xfrm>
            <a:off x="326092" y="343117"/>
            <a:ext cx="6209928" cy="638238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true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true"/>
          </p:cNvSpPr>
          <p:nvPr>
            <p:ph sz="quarter" idx="13"/>
            <p:custDataLst>
              <p:tags r:id="rId7"/>
            </p:custDataLst>
          </p:nvPr>
        </p:nvSpPr>
        <p:spPr>
          <a:xfrm>
            <a:off x="326092" y="2401818"/>
            <a:ext cx="3005719" cy="417978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true"/>
          </p:cNvSpPr>
          <p:nvPr>
            <p:ph sz="quarter" idx="14"/>
            <p:custDataLst>
              <p:tags r:id="rId8"/>
            </p:custDataLst>
          </p:nvPr>
        </p:nvSpPr>
        <p:spPr>
          <a:xfrm>
            <a:off x="3512073" y="2401818"/>
            <a:ext cx="3019897" cy="417978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true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322041" y="6955914"/>
            <a:ext cx="3005719" cy="112812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true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3518149" y="6950716"/>
            <a:ext cx="3019897" cy="112812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1385210"/>
            <a:ext cx="6859412" cy="7133181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2400">
              <a:sym typeface="+mn-ea"/>
            </a:endParaRPr>
          </a:p>
        </p:txBody>
      </p:sp>
      <p:sp>
        <p:nvSpPr>
          <p:cNvPr id="2" name="标题 1"/>
          <p:cNvSpPr>
            <a:spLocks noGrp="true"/>
          </p:cNvSpPr>
          <p:nvPr>
            <p:ph type="title" hasCustomPrompt="true"/>
            <p:custDataLst>
              <p:tags r:id="rId3"/>
            </p:custDataLst>
          </p:nvPr>
        </p:nvSpPr>
        <p:spPr>
          <a:xfrm>
            <a:off x="856751" y="1933931"/>
            <a:ext cx="5144559" cy="3446765"/>
          </a:xfrm>
        </p:spPr>
        <p:txBody>
          <a:bodyPr anchor="b"/>
          <a:lstStyle>
            <a:lvl1pPr algn="ctr">
              <a:defRPr sz="4500"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true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true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856534" y="5578248"/>
            <a:ext cx="5144559" cy="2391421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9" Type="http://schemas.openxmlformats.org/officeDocument/2006/relationships/theme" Target="../theme/theme1.xml"/><Relationship Id="rId28" Type="http://schemas.openxmlformats.org/officeDocument/2006/relationships/tags" Target="../tags/tag133.xml"/><Relationship Id="rId27" Type="http://schemas.openxmlformats.org/officeDocument/2006/relationships/tags" Target="../tags/tag132.xml"/><Relationship Id="rId26" Type="http://schemas.openxmlformats.org/officeDocument/2006/relationships/tags" Target="../tags/tag131.xml"/><Relationship Id="rId25" Type="http://schemas.openxmlformats.org/officeDocument/2006/relationships/tags" Target="../tags/tag130.xml"/><Relationship Id="rId24" Type="http://schemas.openxmlformats.org/officeDocument/2006/relationships/tags" Target="../tags/tag129.xml"/><Relationship Id="rId23" Type="http://schemas.openxmlformats.org/officeDocument/2006/relationships/tags" Target="../tags/tag128.xml"/><Relationship Id="rId22" Type="http://schemas.openxmlformats.org/officeDocument/2006/relationships/image" Target="../media/image1.png"/><Relationship Id="rId21" Type="http://schemas.openxmlformats.org/officeDocument/2006/relationships/tags" Target="../tags/tag127.xml"/><Relationship Id="rId20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26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"/>
          <p:cNvPicPr>
            <a:picLocks noChangeAspect="true" noChangeArrowheads="true"/>
          </p:cNvPicPr>
          <p:nvPr>
            <p:custDataLst>
              <p:tags r:id="rId19"/>
            </p:custDataLst>
          </p:nvPr>
        </p:nvPicPr>
        <p:blipFill>
          <a:blip r:embed="rId20"/>
          <a:srcRect/>
          <a:stretch>
            <a:fillRect/>
          </a:stretch>
        </p:blipFill>
        <p:spPr bwMode="auto">
          <a:xfrm flipH="true">
            <a:off x="1" y="9490952"/>
            <a:ext cx="6858222" cy="410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6" descr="afasfas"/>
          <p:cNvPicPr>
            <a:picLocks noChangeAspect="true" noChangeArrowheads="true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/>
          <a:stretch>
            <a:fillRect/>
          </a:stretch>
        </p:blipFill>
        <p:spPr bwMode="auto">
          <a:xfrm>
            <a:off x="1" y="2295"/>
            <a:ext cx="6858222" cy="699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itle Placeholder 1"/>
          <p:cNvSpPr>
            <a:spLocks noGrp="true"/>
          </p:cNvSpPr>
          <p:nvPr>
            <p:ph type="title"/>
            <p:custDataLst>
              <p:tags r:id="rId23"/>
            </p:custDataLst>
          </p:nvPr>
        </p:nvSpPr>
        <p:spPr>
          <a:xfrm>
            <a:off x="471585" y="960558"/>
            <a:ext cx="5916243" cy="14809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true"/>
          </p:cNvSpPr>
          <p:nvPr>
            <p:ph type="body" idx="1"/>
            <p:custDataLst>
              <p:tags r:id="rId24"/>
            </p:custDataLst>
          </p:nvPr>
        </p:nvSpPr>
        <p:spPr>
          <a:xfrm>
            <a:off x="471585" y="2636375"/>
            <a:ext cx="5916243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true"/>
          </p:cNvSpPr>
          <p:nvPr>
            <p:ph type="dt" sz="half" idx="2"/>
            <p:custDataLst>
              <p:tags r:id="rId25"/>
            </p:custDataLst>
          </p:nvPr>
        </p:nvSpPr>
        <p:spPr>
          <a:xfrm>
            <a:off x="471585" y="9179170"/>
            <a:ext cx="1543368" cy="527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8887E-6E56-408B-A87B-0272852D54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true"/>
          </p:cNvSpPr>
          <p:nvPr>
            <p:ph type="ftr" sz="quarter" idx="3"/>
            <p:custDataLst>
              <p:tags r:id="rId26"/>
            </p:custDataLst>
          </p:nvPr>
        </p:nvSpPr>
        <p:spPr>
          <a:xfrm>
            <a:off x="2272180" y="9179170"/>
            <a:ext cx="2315052" cy="527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true"/>
          </p:cNvSpPr>
          <p:nvPr>
            <p:ph type="sldNum" sz="quarter" idx="4"/>
            <p:custDataLst>
              <p:tags r:id="rId27"/>
            </p:custDataLst>
          </p:nvPr>
        </p:nvSpPr>
        <p:spPr>
          <a:xfrm>
            <a:off x="4844460" y="9179170"/>
            <a:ext cx="1543368" cy="527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A2943-E4E8-4917-BC78-559B03170824}" type="slidenum">
              <a:rPr lang="zh-CN" altLang="en-US" smtClean="0"/>
            </a:fld>
            <a:endParaRPr lang="zh-CN" altLang="en-US"/>
          </a:p>
        </p:txBody>
      </p:sp>
      <p:sp>
        <p:nvSpPr>
          <p:cNvPr id="9" name="KSO_TEMPLATE" hidden="true"/>
          <p:cNvSpPr/>
          <p:nvPr>
            <p:custDataLst>
              <p:tags r:id="rId2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2085" indent="-172085" algn="l" defTabSz="685800" rtl="0" eaLnBrk="1" latinLnBrk="0" hangingPunct="1">
        <a:lnSpc>
          <a:spcPct val="90000"/>
        </a:lnSpc>
        <a:spcBef>
          <a:spcPct val="150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985" indent="-172085" algn="l" defTabSz="685800" rtl="0" eaLnBrk="1" latinLnBrk="0" hangingPunct="1">
        <a:lnSpc>
          <a:spcPct val="90000"/>
        </a:lnSpc>
        <a:spcBef>
          <a:spcPct val="75000"/>
        </a:spcBef>
        <a:buFont typeface="Arial" panose="0208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2085" algn="l" defTabSz="685800" rtl="0" eaLnBrk="1" latinLnBrk="0" hangingPunct="1">
        <a:lnSpc>
          <a:spcPct val="90000"/>
        </a:lnSpc>
        <a:spcBef>
          <a:spcPct val="75000"/>
        </a:spcBef>
        <a:buFont typeface="Arial" panose="02080604020202020204" pitchFamily="34" charset="0"/>
        <a:buChar char="•"/>
        <a:defRPr sz="1355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2085" algn="l" defTabSz="685800" rtl="0" eaLnBrk="1" latinLnBrk="0" hangingPunct="1">
        <a:lnSpc>
          <a:spcPct val="90000"/>
        </a:lnSpc>
        <a:spcBef>
          <a:spcPct val="75000"/>
        </a:spcBef>
        <a:buFont typeface="Arial" panose="02080604020202020204" pitchFamily="34" charset="0"/>
        <a:buChar char="•"/>
        <a:defRPr sz="1355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2085" algn="l" defTabSz="685800" rtl="0" eaLnBrk="1" latinLnBrk="0" hangingPunct="1">
        <a:lnSpc>
          <a:spcPct val="90000"/>
        </a:lnSpc>
        <a:spcBef>
          <a:spcPct val="75000"/>
        </a:spcBef>
        <a:buFont typeface="Arial" panose="02080604020202020204" pitchFamily="34" charset="0"/>
        <a:buChar char="•"/>
        <a:defRPr sz="135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2085" algn="l" defTabSz="685800" rtl="0" eaLnBrk="1" latinLnBrk="0" hangingPunct="1">
        <a:lnSpc>
          <a:spcPct val="90000"/>
        </a:lnSpc>
        <a:spcBef>
          <a:spcPct val="75000"/>
        </a:spcBef>
        <a:buFont typeface="Arial" panose="02080604020202020204" pitchFamily="34" charset="0"/>
        <a:buChar char="•"/>
        <a:defRPr sz="1355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2085" algn="l" defTabSz="685800" rtl="0" eaLnBrk="1" latinLnBrk="0" hangingPunct="1">
        <a:lnSpc>
          <a:spcPct val="90000"/>
        </a:lnSpc>
        <a:spcBef>
          <a:spcPct val="75000"/>
        </a:spcBef>
        <a:buFont typeface="Arial" panose="02080604020202020204" pitchFamily="34" charset="0"/>
        <a:buChar char="•"/>
        <a:defRPr sz="1355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2085" algn="l" defTabSz="685800" rtl="0" eaLnBrk="1" latinLnBrk="0" hangingPunct="1">
        <a:lnSpc>
          <a:spcPct val="90000"/>
        </a:lnSpc>
        <a:spcBef>
          <a:spcPct val="75000"/>
        </a:spcBef>
        <a:buFont typeface="Arial" panose="02080604020202020204" pitchFamily="34" charset="0"/>
        <a:buChar char="•"/>
        <a:defRPr sz="1355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2085" algn="l" defTabSz="685800" rtl="0" eaLnBrk="1" latinLnBrk="0" hangingPunct="1">
        <a:lnSpc>
          <a:spcPct val="90000"/>
        </a:lnSpc>
        <a:spcBef>
          <a:spcPct val="75000"/>
        </a:spcBef>
        <a:buFont typeface="Arial" panose="02080604020202020204" pitchFamily="34" charset="0"/>
        <a:buChar char="•"/>
        <a:defRPr sz="13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5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5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5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5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5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5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5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5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42.xml"/><Relationship Id="rId8" Type="http://schemas.openxmlformats.org/officeDocument/2006/relationships/tags" Target="../tags/tag141.xml"/><Relationship Id="rId7" Type="http://schemas.openxmlformats.org/officeDocument/2006/relationships/tags" Target="../tags/tag140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tags" Target="../tags/tag137.xml"/><Relationship Id="rId36" Type="http://schemas.openxmlformats.org/officeDocument/2006/relationships/slideLayout" Target="../slideLayouts/slideLayout7.xml"/><Relationship Id="rId35" Type="http://schemas.openxmlformats.org/officeDocument/2006/relationships/tags" Target="../tags/tag168.xml"/><Relationship Id="rId34" Type="http://schemas.openxmlformats.org/officeDocument/2006/relationships/tags" Target="../tags/tag167.xml"/><Relationship Id="rId33" Type="http://schemas.openxmlformats.org/officeDocument/2006/relationships/tags" Target="../tags/tag166.xml"/><Relationship Id="rId32" Type="http://schemas.openxmlformats.org/officeDocument/2006/relationships/tags" Target="../tags/tag165.xml"/><Relationship Id="rId31" Type="http://schemas.openxmlformats.org/officeDocument/2006/relationships/tags" Target="../tags/tag164.xml"/><Relationship Id="rId30" Type="http://schemas.openxmlformats.org/officeDocument/2006/relationships/tags" Target="../tags/tag163.xml"/><Relationship Id="rId3" Type="http://schemas.openxmlformats.org/officeDocument/2006/relationships/tags" Target="../tags/tag136.xml"/><Relationship Id="rId29" Type="http://schemas.openxmlformats.org/officeDocument/2006/relationships/tags" Target="../tags/tag162.xml"/><Relationship Id="rId28" Type="http://schemas.openxmlformats.org/officeDocument/2006/relationships/tags" Target="../tags/tag161.xml"/><Relationship Id="rId27" Type="http://schemas.openxmlformats.org/officeDocument/2006/relationships/tags" Target="../tags/tag160.xml"/><Relationship Id="rId26" Type="http://schemas.openxmlformats.org/officeDocument/2006/relationships/tags" Target="../tags/tag159.xml"/><Relationship Id="rId25" Type="http://schemas.openxmlformats.org/officeDocument/2006/relationships/tags" Target="../tags/tag158.xml"/><Relationship Id="rId24" Type="http://schemas.openxmlformats.org/officeDocument/2006/relationships/tags" Target="../tags/tag157.xml"/><Relationship Id="rId23" Type="http://schemas.openxmlformats.org/officeDocument/2006/relationships/tags" Target="../tags/tag156.xml"/><Relationship Id="rId22" Type="http://schemas.openxmlformats.org/officeDocument/2006/relationships/tags" Target="../tags/tag155.xml"/><Relationship Id="rId21" Type="http://schemas.openxmlformats.org/officeDocument/2006/relationships/tags" Target="../tags/tag154.xml"/><Relationship Id="rId20" Type="http://schemas.openxmlformats.org/officeDocument/2006/relationships/tags" Target="../tags/tag153.xml"/><Relationship Id="rId2" Type="http://schemas.openxmlformats.org/officeDocument/2006/relationships/tags" Target="../tags/tag135.xml"/><Relationship Id="rId19" Type="http://schemas.openxmlformats.org/officeDocument/2006/relationships/tags" Target="../tags/tag152.xml"/><Relationship Id="rId18" Type="http://schemas.openxmlformats.org/officeDocument/2006/relationships/tags" Target="../tags/tag151.xml"/><Relationship Id="rId17" Type="http://schemas.openxmlformats.org/officeDocument/2006/relationships/tags" Target="../tags/tag150.xml"/><Relationship Id="rId16" Type="http://schemas.openxmlformats.org/officeDocument/2006/relationships/tags" Target="../tags/tag149.xml"/><Relationship Id="rId15" Type="http://schemas.openxmlformats.org/officeDocument/2006/relationships/tags" Target="../tags/tag148.xml"/><Relationship Id="rId14" Type="http://schemas.openxmlformats.org/officeDocument/2006/relationships/tags" Target="../tags/tag147.xml"/><Relationship Id="rId13" Type="http://schemas.openxmlformats.org/officeDocument/2006/relationships/tags" Target="../tags/tag146.xml"/><Relationship Id="rId12" Type="http://schemas.openxmlformats.org/officeDocument/2006/relationships/tags" Target="../tags/tag145.xml"/><Relationship Id="rId11" Type="http://schemas.openxmlformats.org/officeDocument/2006/relationships/tags" Target="../tags/tag144.xml"/><Relationship Id="rId10" Type="http://schemas.openxmlformats.org/officeDocument/2006/relationships/tags" Target="../tags/tag143.xml"/><Relationship Id="rId1" Type="http://schemas.openxmlformats.org/officeDocument/2006/relationships/tags" Target="../tags/tag1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0"/>
            <a:ext cx="6858000" cy="9903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右大括号 27"/>
          <p:cNvSpPr/>
          <p:nvPr>
            <p:custDataLst>
              <p:tags r:id="rId1"/>
            </p:custDataLst>
          </p:nvPr>
        </p:nvSpPr>
        <p:spPr>
          <a:xfrm rot="16200000">
            <a:off x="3241675" y="151130"/>
            <a:ext cx="448945" cy="3285490"/>
          </a:xfrm>
          <a:prstGeom prst="rightBrace">
            <a:avLst>
              <a:gd name="adj1" fmla="val 0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9" name="直接连接符 28"/>
          <p:cNvCxnSpPr>
            <a:stCxn id="38" idx="2"/>
            <a:endCxn id="43" idx="0"/>
          </p:cNvCxnSpPr>
          <p:nvPr>
            <p:custDataLst>
              <p:tags r:id="rId2"/>
            </p:custDataLst>
          </p:nvPr>
        </p:nvCxnSpPr>
        <p:spPr>
          <a:xfrm flipH="true">
            <a:off x="1955906" y="5181035"/>
            <a:ext cx="635" cy="888365"/>
          </a:xfrm>
          <a:prstGeom prst="line">
            <a:avLst/>
          </a:prstGeom>
          <a:ln>
            <a:solidFill>
              <a:schemeClr val="tx1"/>
            </a:solidFill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文本框 29"/>
          <p:cNvSpPr txBox="true"/>
          <p:nvPr>
            <p:custDataLst>
              <p:tags r:id="rId3"/>
            </p:custDataLst>
          </p:nvPr>
        </p:nvSpPr>
        <p:spPr>
          <a:xfrm>
            <a:off x="189257" y="634577"/>
            <a:ext cx="6773333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 algn="ctr"/>
            <a:r>
              <a:rPr lang="zh-CN" b="1">
                <a:latin typeface="微软雅黑" panose="020B0503020204020204" charset="-122"/>
                <a:ea typeface="微软雅黑" panose="020B0503020204020204" charset="-122"/>
              </a:rPr>
              <a:t>房屋室内装饰装修管理流程图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矩形 30"/>
          <p:cNvSpPr/>
          <p:nvPr>
            <p:custDataLst>
              <p:tags r:id="rId4"/>
            </p:custDataLst>
          </p:nvPr>
        </p:nvSpPr>
        <p:spPr>
          <a:xfrm>
            <a:off x="4168431" y="3056325"/>
            <a:ext cx="2160270" cy="3600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false" anchor="ctr" anchorCtr="false" forceAA="false" compatLnSpc="true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sym typeface="+mn-ea"/>
              </a:rPr>
              <a:t>建设行政主管部门</a:t>
            </a:r>
            <a:endParaRPr lang="zh-CN" altLang="en-US" sz="16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5"/>
            </p:custDataLst>
          </p:nvPr>
        </p:nvSpPr>
        <p:spPr>
          <a:xfrm>
            <a:off x="4169066" y="3822135"/>
            <a:ext cx="2160270" cy="54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false" anchor="ctr" anchorCtr="false" forceAA="false" compatLnSpc="true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sym typeface="+mn-ea"/>
              </a:rPr>
              <a:t>施工许可办理</a:t>
            </a:r>
            <a:endParaRPr lang="zh-CN" altLang="en-US" sz="16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33" name="文本框 32"/>
          <p:cNvSpPr txBox="true"/>
          <p:nvPr>
            <p:custDataLst>
              <p:tags r:id="rId6"/>
            </p:custDataLst>
          </p:nvPr>
        </p:nvSpPr>
        <p:spPr>
          <a:xfrm>
            <a:off x="4356100" y="4556760"/>
            <a:ext cx="1774825" cy="1317625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  <a:prstDash val="dash"/>
          </a:ln>
        </p:spPr>
        <p:txBody>
          <a:bodyPr wrap="square">
            <a:noAutofit/>
          </a:bodyPr>
          <a:p>
            <a:pPr lvl="0" algn="just">
              <a:lnSpc>
                <a:spcPts val="1500"/>
              </a:lnSpc>
              <a:buClrTx/>
              <a:buSzTx/>
              <a:buFontTx/>
            </a:pPr>
            <a:r>
              <a:rPr lang="zh-CN" sz="1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房屋装修人按规定办理施工许可证等相关手续后，属地建设行政主管部门要严格按照相关法律法规、制度规范做好装饰装修工程的质量安全监管。</a:t>
            </a:r>
            <a:endParaRPr lang="zh-CN" sz="1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3112691" y="1105605"/>
            <a:ext cx="977265" cy="33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false" anchor="ctr" anchorCtr="false" forceAA="false" compatLnSpc="true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sym typeface="+mn-ea"/>
              </a:rPr>
              <a:t>装修人</a:t>
            </a:r>
            <a:endParaRPr lang="zh-CN" altLang="en-US" sz="16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8"/>
            </p:custDataLst>
          </p:nvPr>
        </p:nvSpPr>
        <p:spPr>
          <a:xfrm>
            <a:off x="4168566" y="1903800"/>
            <a:ext cx="2160000" cy="90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false" anchor="ctr" anchorCtr="false" forceAA="false" compatLnSpc="true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sym typeface="+mn-ea"/>
              </a:rPr>
              <a:t>装修面积≥500平米</a:t>
            </a:r>
            <a:endParaRPr lang="zh-CN" altLang="en-US" sz="1600" b="1">
              <a:solidFill>
                <a:schemeClr val="tx1"/>
              </a:solidFill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sym typeface="+mn-ea"/>
              </a:rPr>
              <a:t>或</a:t>
            </a:r>
            <a:endParaRPr lang="zh-CN" altLang="en-US" sz="1600" b="1">
              <a:solidFill>
                <a:schemeClr val="tx1"/>
              </a:solidFill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sym typeface="+mn-ea"/>
              </a:rPr>
              <a:t>投资金额≥100万元</a:t>
            </a:r>
            <a:endParaRPr lang="zh-CN" altLang="en-US" sz="16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36" name="右大括号 35"/>
          <p:cNvSpPr/>
          <p:nvPr>
            <p:custDataLst>
              <p:tags r:id="rId9"/>
            </p:custDataLst>
          </p:nvPr>
        </p:nvSpPr>
        <p:spPr>
          <a:xfrm rot="16200000">
            <a:off x="1715135" y="2692400"/>
            <a:ext cx="467995" cy="1918335"/>
          </a:xfrm>
          <a:prstGeom prst="rightBrace">
            <a:avLst>
              <a:gd name="adj1" fmla="val 0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右大括号 36"/>
          <p:cNvSpPr/>
          <p:nvPr>
            <p:custDataLst>
              <p:tags r:id="rId10"/>
            </p:custDataLst>
          </p:nvPr>
        </p:nvSpPr>
        <p:spPr>
          <a:xfrm rot="5400000">
            <a:off x="1785620" y="3589655"/>
            <a:ext cx="328295" cy="1918970"/>
          </a:xfrm>
          <a:prstGeom prst="rightBrace">
            <a:avLst>
              <a:gd name="adj1" fmla="val 0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矩形 37"/>
          <p:cNvSpPr/>
          <p:nvPr>
            <p:custDataLst>
              <p:tags r:id="rId11"/>
            </p:custDataLst>
          </p:nvPr>
        </p:nvSpPr>
        <p:spPr>
          <a:xfrm>
            <a:off x="1415997" y="4820990"/>
            <a:ext cx="108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false" anchor="ctr" anchorCtr="false" forceAA="false" compatLnSpc="true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sym typeface="+mn-ea"/>
              </a:rPr>
              <a:t>协议签订</a:t>
            </a:r>
            <a:endParaRPr lang="zh-CN" altLang="en-US" sz="16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1419755" y="7447350"/>
            <a:ext cx="108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false" anchor="ctr" anchorCtr="false" forceAA="false" compatLnSpc="true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sym typeface="+mn-ea"/>
              </a:rPr>
              <a:t>完工验收</a:t>
            </a:r>
            <a:endParaRPr lang="zh-CN" altLang="en-US" sz="16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40" name="文本框 39"/>
          <p:cNvSpPr txBox="true"/>
          <p:nvPr>
            <p:custDataLst>
              <p:tags r:id="rId13"/>
            </p:custDataLst>
          </p:nvPr>
        </p:nvSpPr>
        <p:spPr>
          <a:xfrm>
            <a:off x="158750" y="5004435"/>
            <a:ext cx="1176655" cy="3371850"/>
          </a:xfrm>
          <a:prstGeom prst="rect">
            <a:avLst/>
          </a:prstGeom>
          <a:noFill/>
          <a:ln w="12700" cmpd="sng">
            <a:solidFill>
              <a:schemeClr val="tx1"/>
            </a:solidFill>
            <a:prstDash val="dash"/>
          </a:ln>
        </p:spPr>
        <p:txBody>
          <a:bodyPr wrap="square">
            <a:noAutofit/>
          </a:bodyPr>
          <a:p>
            <a:pPr lvl="0" indent="0" algn="just" fontAlgn="auto">
              <a:lnSpc>
                <a:spcPts val="1500"/>
              </a:lnSpc>
              <a:buClrTx/>
              <a:buSzTx/>
              <a:buFontTx/>
            </a:pPr>
            <a:r>
              <a:rPr lang="zh-CN" sz="1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装修人与参与装修工程的装饰装修企业，应当与物业企业、乡镇（社区）签订《房屋室内装饰装修管理服务协议》，服务协议应明确装修工程实施内容和期限、允许施工的时间、垃圾清运处置、禁止行为和注意事项、违约责任、装修安全协议等内容。</a:t>
            </a:r>
            <a:endParaRPr lang="zh-CN" sz="1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1" name="文本框 40"/>
          <p:cNvSpPr txBox="true"/>
          <p:nvPr>
            <p:custDataLst>
              <p:tags r:id="rId14"/>
            </p:custDataLst>
          </p:nvPr>
        </p:nvSpPr>
        <p:spPr>
          <a:xfrm>
            <a:off x="2574925" y="6222365"/>
            <a:ext cx="2172970" cy="2153920"/>
          </a:xfrm>
          <a:prstGeom prst="rect">
            <a:avLst/>
          </a:prstGeom>
          <a:noFill/>
          <a:ln w="12700" cmpd="sng">
            <a:solidFill>
              <a:schemeClr val="tx1"/>
            </a:solidFill>
            <a:prstDash val="dash"/>
          </a:ln>
        </p:spPr>
        <p:txBody>
          <a:bodyPr wrap="square">
            <a:noAutofit/>
          </a:bodyPr>
          <a:p>
            <a:pPr algn="just" fontAlgn="auto">
              <a:lnSpc>
                <a:spcPts val="1500"/>
              </a:lnSpc>
              <a:buClrTx/>
              <a:buSzTx/>
              <a:buFontTx/>
            </a:pPr>
            <a:r>
              <a:rPr lang="zh-CN" sz="1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物业企业、乡镇（社区）加强辖区房屋室内装饰装修活动巡查检查，发现违法违规行为应立即劝阻、制止，经劝阻无效的，可限制施工人员、施工机具、机械设备、材料等进入施工现场。对于危及公共安全或严重影响房屋使用安全的装饰装修行为，可采取暂停施工用电、用水等临时应急措施并立即报告属地乡镇（街道）、城管执法平台、有关部门依法认定处理。</a:t>
            </a:r>
            <a:endParaRPr lang="zh-CN" sz="1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2" name="文本框 41"/>
          <p:cNvSpPr txBox="true"/>
          <p:nvPr>
            <p:custDataLst>
              <p:tags r:id="rId15"/>
            </p:custDataLst>
          </p:nvPr>
        </p:nvSpPr>
        <p:spPr>
          <a:xfrm>
            <a:off x="158750" y="8491855"/>
            <a:ext cx="6554470" cy="699135"/>
          </a:xfrm>
          <a:prstGeom prst="rect">
            <a:avLst/>
          </a:prstGeom>
          <a:noFill/>
          <a:ln w="12700" cmpd="sng">
            <a:solidFill>
              <a:schemeClr val="tx1"/>
            </a:solidFill>
            <a:prstDash val="dash"/>
          </a:ln>
        </p:spPr>
        <p:txBody>
          <a:bodyPr wrap="square">
            <a:noAutofit/>
          </a:bodyPr>
          <a:p>
            <a:pPr lvl="0" algn="just">
              <a:lnSpc>
                <a:spcPts val="1500"/>
              </a:lnSpc>
              <a:buClrTx/>
              <a:buSzTx/>
              <a:buFontTx/>
            </a:pPr>
            <a:r>
              <a:rPr lang="zh-CN" sz="1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已申报登记的装饰装修项目完工后，物业服务人应对装修人履行协议情况进行现场核实，并按协议约定和承诺约定退还装修保证金。对发现的违反法律法规、相关约定的行为和发现造成房屋和共用设施设备损坏的情形，应当要求装修人、装饰装修企业或相关责任人依法予以纠正，相关检查记录作为长期保存档案资料妥善保管。</a:t>
            </a:r>
            <a:endParaRPr lang="zh-CN" sz="1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16"/>
            </p:custDataLst>
          </p:nvPr>
        </p:nvSpPr>
        <p:spPr>
          <a:xfrm>
            <a:off x="1415098" y="6069188"/>
            <a:ext cx="108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false" anchor="ctr" anchorCtr="false" forceAA="false" compatLnSpc="true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sym typeface="+mn-ea"/>
              </a:rPr>
              <a:t>巡查检查</a:t>
            </a:r>
            <a:endParaRPr lang="zh-CN" altLang="en-US" sz="16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17"/>
            </p:custDataLst>
          </p:nvPr>
        </p:nvSpPr>
        <p:spPr>
          <a:xfrm>
            <a:off x="868680" y="3023235"/>
            <a:ext cx="2159000" cy="3600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false" anchor="ctr" anchorCtr="false" forceAA="false" compatLnSpc="true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sym typeface="+mn-ea"/>
              </a:rPr>
              <a:t>申报登记</a:t>
            </a:r>
            <a:endParaRPr lang="zh-CN" altLang="en-US" sz="16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18"/>
            </p:custDataLst>
          </p:nvPr>
        </p:nvSpPr>
        <p:spPr>
          <a:xfrm>
            <a:off x="500327" y="3825945"/>
            <a:ext cx="1260000" cy="54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false" anchor="ctr" anchorCtr="false" forceAA="false" compatLnSpc="true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sym typeface="+mn-ea"/>
              </a:rPr>
              <a:t>物业企业</a:t>
            </a:r>
            <a:endParaRPr lang="zh-CN" altLang="en-US" sz="1600">
              <a:solidFill>
                <a:schemeClr val="tx1"/>
              </a:solidFill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z="900">
                <a:solidFill>
                  <a:schemeClr val="tx1"/>
                </a:solidFill>
                <a:sym typeface="+mn-ea"/>
              </a:rPr>
              <a:t>（有物业服务企业的）</a:t>
            </a:r>
            <a:endParaRPr lang="zh-CN" altLang="en-US" sz="900">
              <a:solidFill>
                <a:schemeClr val="tx1"/>
              </a:solidFill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9"/>
            </p:custDataLst>
          </p:nvPr>
        </p:nvSpPr>
        <p:spPr>
          <a:xfrm>
            <a:off x="2165932" y="3825945"/>
            <a:ext cx="1260000" cy="54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false" anchor="ctr" anchorCtr="false" forceAA="false" compatLnSpc="true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sym typeface="+mn-ea"/>
              </a:rPr>
              <a:t>乡镇（社区）</a:t>
            </a:r>
            <a:endParaRPr lang="zh-CN" altLang="en-US" sz="1600">
              <a:solidFill>
                <a:schemeClr val="tx1"/>
              </a:solidFill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z="900">
                <a:solidFill>
                  <a:schemeClr val="tx1"/>
                </a:solidFill>
                <a:sym typeface="+mn-ea"/>
              </a:rPr>
              <a:t>（无物业服务企业的）</a:t>
            </a:r>
            <a:endParaRPr lang="zh-CN" altLang="en-US" sz="900">
              <a:solidFill>
                <a:schemeClr val="tx1"/>
              </a:solidFill>
              <a:sym typeface="+mn-ea"/>
            </a:endParaRPr>
          </a:p>
        </p:txBody>
      </p:sp>
      <p:sp>
        <p:nvSpPr>
          <p:cNvPr id="47" name="任意多边形 46"/>
          <p:cNvSpPr/>
          <p:nvPr>
            <p:custDataLst>
              <p:tags r:id="rId20"/>
            </p:custDataLst>
          </p:nvPr>
        </p:nvSpPr>
        <p:spPr>
          <a:xfrm>
            <a:off x="1355037" y="5183575"/>
            <a:ext cx="241300" cy="241300"/>
          </a:xfrm>
          <a:custGeom>
            <a:avLst/>
            <a:gdLst>
              <a:gd name="connisteX0" fmla="*/ 241300 w 241300"/>
              <a:gd name="connsiteY0" fmla="*/ 0 h 241300"/>
              <a:gd name="connisteX1" fmla="*/ 241300 w 241300"/>
              <a:gd name="connsiteY1" fmla="*/ 241300 h 241300"/>
              <a:gd name="connisteX2" fmla="*/ 0 w 241300"/>
              <a:gd name="connsiteY2" fmla="*/ 241300 h 2413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241300" h="241300">
                <a:moveTo>
                  <a:pt x="241300" y="0"/>
                </a:moveTo>
                <a:lnTo>
                  <a:pt x="241300" y="241300"/>
                </a:lnTo>
                <a:lnTo>
                  <a:pt x="0" y="241300"/>
                </a:lnTo>
              </a:path>
            </a:pathLst>
          </a:custGeom>
          <a:ln>
            <a:solidFill>
              <a:schemeClr val="tx1"/>
            </a:solidFill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8" name="任意多边形 47"/>
          <p:cNvSpPr/>
          <p:nvPr>
            <p:custDataLst>
              <p:tags r:id="rId21"/>
            </p:custDataLst>
          </p:nvPr>
        </p:nvSpPr>
        <p:spPr>
          <a:xfrm flipH="true">
            <a:off x="2305632" y="6429445"/>
            <a:ext cx="241300" cy="241300"/>
          </a:xfrm>
          <a:custGeom>
            <a:avLst/>
            <a:gdLst>
              <a:gd name="connisteX0" fmla="*/ 241300 w 241300"/>
              <a:gd name="connsiteY0" fmla="*/ 0 h 241300"/>
              <a:gd name="connisteX1" fmla="*/ 241300 w 241300"/>
              <a:gd name="connsiteY1" fmla="*/ 241300 h 241300"/>
              <a:gd name="connisteX2" fmla="*/ 0 w 241300"/>
              <a:gd name="connsiteY2" fmla="*/ 241300 h 2413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241300" h="241300">
                <a:moveTo>
                  <a:pt x="241300" y="0"/>
                </a:moveTo>
                <a:lnTo>
                  <a:pt x="241300" y="241300"/>
                </a:lnTo>
                <a:lnTo>
                  <a:pt x="0" y="241300"/>
                </a:lnTo>
              </a:path>
            </a:pathLst>
          </a:custGeom>
          <a:ln>
            <a:solidFill>
              <a:schemeClr val="tx1"/>
            </a:solidFill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49" name="直接箭头连接符 48"/>
          <p:cNvCxnSpPr/>
          <p:nvPr>
            <p:custDataLst>
              <p:tags r:id="rId22"/>
            </p:custDataLst>
          </p:nvPr>
        </p:nvCxnSpPr>
        <p:spPr>
          <a:xfrm>
            <a:off x="1953207" y="7812475"/>
            <a:ext cx="0" cy="635635"/>
          </a:xfrm>
          <a:prstGeom prst="straightConnector1">
            <a:avLst/>
          </a:prstGeom>
          <a:ln>
            <a:solidFill>
              <a:schemeClr val="tx1"/>
            </a:solidFill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>
            <p:custDataLst>
              <p:tags r:id="rId23"/>
            </p:custDataLst>
          </p:nvPr>
        </p:nvCxnSpPr>
        <p:spPr>
          <a:xfrm>
            <a:off x="1945746" y="6429445"/>
            <a:ext cx="7620" cy="976630"/>
          </a:xfrm>
          <a:prstGeom prst="line">
            <a:avLst/>
          </a:prstGeom>
          <a:ln>
            <a:solidFill>
              <a:schemeClr val="tx1"/>
            </a:solidFill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>
            <p:custDataLst>
              <p:tags r:id="rId24"/>
            </p:custDataLst>
          </p:nvPr>
        </p:nvCxnSpPr>
        <p:spPr>
          <a:xfrm>
            <a:off x="1949556" y="4556830"/>
            <a:ext cx="635" cy="242570"/>
          </a:xfrm>
          <a:prstGeom prst="line">
            <a:avLst/>
          </a:prstGeom>
          <a:ln>
            <a:solidFill>
              <a:schemeClr val="tx1"/>
            </a:solidFill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>
            <p:custDataLst>
              <p:tags r:id="rId25"/>
            </p:custDataLst>
          </p:nvPr>
        </p:nvCxnSpPr>
        <p:spPr>
          <a:xfrm>
            <a:off x="1948921" y="3407480"/>
            <a:ext cx="635" cy="242570"/>
          </a:xfrm>
          <a:prstGeom prst="line">
            <a:avLst/>
          </a:prstGeom>
          <a:ln>
            <a:solidFill>
              <a:schemeClr val="tx1"/>
            </a:solidFill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>
            <p:custDataLst>
              <p:tags r:id="rId26"/>
            </p:custDataLst>
          </p:nvPr>
        </p:nvCxnSpPr>
        <p:spPr>
          <a:xfrm>
            <a:off x="1945746" y="2776925"/>
            <a:ext cx="635" cy="242570"/>
          </a:xfrm>
          <a:prstGeom prst="line">
            <a:avLst/>
          </a:prstGeom>
          <a:ln>
            <a:solidFill>
              <a:schemeClr val="tx1"/>
            </a:solidFill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矩形 53"/>
          <p:cNvSpPr/>
          <p:nvPr>
            <p:custDataLst>
              <p:tags r:id="rId27"/>
            </p:custDataLst>
          </p:nvPr>
        </p:nvSpPr>
        <p:spPr>
          <a:xfrm>
            <a:off x="867992" y="1903800"/>
            <a:ext cx="2160000" cy="90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false" anchor="ctr" anchorCtr="false" forceAA="false" compatLnSpc="true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sym typeface="+mn-ea"/>
              </a:rPr>
              <a:t>装修面积＜500平米</a:t>
            </a:r>
            <a:endParaRPr lang="zh-CN" altLang="en-US" sz="1600" b="1">
              <a:solidFill>
                <a:schemeClr val="tx1"/>
              </a:solidFill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sym typeface="+mn-ea"/>
              </a:rPr>
              <a:t>和</a:t>
            </a:r>
            <a:endParaRPr lang="zh-CN" altLang="en-US" sz="1600" b="1">
              <a:solidFill>
                <a:schemeClr val="tx1"/>
              </a:solidFill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sym typeface="+mn-ea"/>
              </a:rPr>
              <a:t>投资金额＜100万元</a:t>
            </a:r>
            <a:endParaRPr lang="zh-CN" altLang="en-US" sz="1600" b="1">
              <a:solidFill>
                <a:schemeClr val="tx1"/>
              </a:solidFill>
              <a:sym typeface="+mn-ea"/>
            </a:endParaRPr>
          </a:p>
        </p:txBody>
      </p:sp>
      <p:cxnSp>
        <p:nvCxnSpPr>
          <p:cNvPr id="55" name="直接连接符 54"/>
          <p:cNvCxnSpPr/>
          <p:nvPr>
            <p:custDataLst>
              <p:tags r:id="rId28"/>
            </p:custDataLst>
          </p:nvPr>
        </p:nvCxnSpPr>
        <p:spPr>
          <a:xfrm flipH="true">
            <a:off x="1959081" y="1682820"/>
            <a:ext cx="635" cy="222250"/>
          </a:xfrm>
          <a:prstGeom prst="line">
            <a:avLst/>
          </a:prstGeom>
          <a:ln>
            <a:solidFill>
              <a:schemeClr val="tx1"/>
            </a:solidFill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>
            <p:custDataLst>
              <p:tags r:id="rId29"/>
            </p:custDataLst>
          </p:nvPr>
        </p:nvCxnSpPr>
        <p:spPr>
          <a:xfrm flipH="true">
            <a:off x="5243301" y="1682820"/>
            <a:ext cx="635" cy="222250"/>
          </a:xfrm>
          <a:prstGeom prst="line">
            <a:avLst/>
          </a:prstGeom>
          <a:ln>
            <a:solidFill>
              <a:schemeClr val="tx1"/>
            </a:solidFill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接连接符 56"/>
          <p:cNvCxnSpPr>
            <a:stCxn id="35" idx="2"/>
          </p:cNvCxnSpPr>
          <p:nvPr>
            <p:custDataLst>
              <p:tags r:id="rId30"/>
            </p:custDataLst>
          </p:nvPr>
        </p:nvCxnSpPr>
        <p:spPr>
          <a:xfrm flipH="true">
            <a:off x="5243936" y="2803595"/>
            <a:ext cx="5080" cy="241300"/>
          </a:xfrm>
          <a:prstGeom prst="line">
            <a:avLst/>
          </a:prstGeom>
          <a:ln>
            <a:solidFill>
              <a:schemeClr val="tx1"/>
            </a:solidFill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直接连接符 57"/>
          <p:cNvCxnSpPr>
            <a:stCxn id="31" idx="2"/>
          </p:cNvCxnSpPr>
          <p:nvPr>
            <p:custDataLst>
              <p:tags r:id="rId31"/>
            </p:custDataLst>
          </p:nvPr>
        </p:nvCxnSpPr>
        <p:spPr>
          <a:xfrm flipH="true">
            <a:off x="5247111" y="3416370"/>
            <a:ext cx="1270" cy="409575"/>
          </a:xfrm>
          <a:prstGeom prst="line">
            <a:avLst/>
          </a:prstGeom>
          <a:ln>
            <a:solidFill>
              <a:schemeClr val="tx1"/>
            </a:solidFill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>
            <p:custDataLst>
              <p:tags r:id="rId32"/>
            </p:custDataLst>
          </p:nvPr>
        </p:nvCxnSpPr>
        <p:spPr>
          <a:xfrm flipH="true">
            <a:off x="5442056" y="5946845"/>
            <a:ext cx="635" cy="122555"/>
          </a:xfrm>
          <a:prstGeom prst="line">
            <a:avLst/>
          </a:prstGeom>
          <a:ln>
            <a:solidFill>
              <a:schemeClr val="tx1"/>
            </a:solidFill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矩形 77"/>
          <p:cNvSpPr/>
          <p:nvPr>
            <p:custDataLst>
              <p:tags r:id="rId33"/>
            </p:custDataLst>
          </p:nvPr>
        </p:nvSpPr>
        <p:spPr>
          <a:xfrm>
            <a:off x="4777105" y="6130925"/>
            <a:ext cx="1551940" cy="5397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false" anchor="ctr" anchorCtr="false" forceAA="false" compatLnSpc="true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sym typeface="+mn-ea"/>
              </a:rPr>
              <a:t>竣工验收</a:t>
            </a:r>
            <a:endParaRPr lang="zh-CN" altLang="en-US" sz="1600" b="1">
              <a:solidFill>
                <a:schemeClr val="tx1"/>
              </a:solidFill>
              <a:sym typeface="+mn-ea"/>
            </a:endParaRPr>
          </a:p>
        </p:txBody>
      </p:sp>
      <p:cxnSp>
        <p:nvCxnSpPr>
          <p:cNvPr id="79" name="直接连接符 78"/>
          <p:cNvCxnSpPr/>
          <p:nvPr>
            <p:custDataLst>
              <p:tags r:id="rId34"/>
            </p:custDataLst>
          </p:nvPr>
        </p:nvCxnSpPr>
        <p:spPr>
          <a:xfrm flipH="true">
            <a:off x="5249016" y="4365695"/>
            <a:ext cx="635" cy="166370"/>
          </a:xfrm>
          <a:prstGeom prst="line">
            <a:avLst/>
          </a:prstGeom>
          <a:ln>
            <a:solidFill>
              <a:schemeClr val="tx1"/>
            </a:solidFill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文本框 2"/>
          <p:cNvSpPr txBox="true"/>
          <p:nvPr/>
        </p:nvSpPr>
        <p:spPr>
          <a:xfrm>
            <a:off x="311150" y="221615"/>
            <a:ext cx="11963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附件</a:t>
            </a:r>
            <a:r>
              <a:rPr lang="en-US" altLang="zh-CN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3</a:t>
            </a:r>
            <a:r>
              <a:rPr lang="zh-CN" altLang="en-US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：</a:t>
            </a:r>
            <a:endParaRPr lang="zh-CN" altLang="en-US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  <p:custDataLst>
      <p:tags r:id="rId3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TYPE" val="b"/>
  <p:tag name="KSO_WM_UNIT_INDEX" val="1"/>
  <p:tag name="KSO_WM_UNIT_ID" val="_1*b*1"/>
  <p:tag name="KSO_WM_UNIT_CLEAR" val="1"/>
  <p:tag name="KSO_WM_UNIT_LAYERLEVEL" val="1"/>
  <p:tag name="KSO_WM_UNIT_VALUE" val="7"/>
  <p:tag name="KSO_WM_UNIT_ISCONTENTSTITLE" val="0"/>
  <p:tag name="KSO_WM_UNIT_HIGHLIGHT" val="0"/>
  <p:tag name="KSO_WM_UNIT_COMPATIBLE" val="0"/>
  <p:tag name="KSO_WM_BEAUTIFY_FLAG" val="#wm#"/>
  <p:tag name="KSO_WM_UNIT_PRESET_TEXT" val="TITLE HERE"/>
  <p:tag name="KSO_WM_UNIT_ISNUMDGMTITLE" val="0"/>
  <p:tag name="KSO_WM_UNIT_NOCLEAR" val="0"/>
  <p:tag name="KSO_WM_UNIT_DIAGRAM_ISNUMVISUAL" val="0"/>
  <p:tag name="KSO_WM_UNIT_DIAGRAM_ISREFERUNIT" val="0"/>
  <p:tag name="KSO_WM_TAG_VERSION" val="1.0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BK_DARK_LIGHT" val="2"/>
  <p:tag name="KSO_WM_UNIT_SUBTYPE" val="h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9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9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0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1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2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160042"/>
</p:tagLst>
</file>

<file path=ppt/tags/tag1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160042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TEMPLATE_THUMBS_INDEX" val="1、7、11、14、15、23、25、28、32、36"/>
  <p:tag name="KSO_WM_BEAUTIFY_FLAG" val="#wm#"/>
  <p:tag name="KSO_WM_TEMPLATE_CATEGORY" val="custom"/>
  <p:tag name="KSO_WM_TEMPLATE_INDEX" val="160042"/>
  <p:tag name="KSO_WM_TAG_VERSION" val="1.0"/>
  <p:tag name="KSO_WM_TEMPLATE_MASTER_TYPE" val="1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#wm#"/>
  <p:tag name="KSO_WM_TEMPLATE_CATEGORY" val="diagram"/>
  <p:tag name="KSO_WM_TEMPLATE_INDEX" val="160042"/>
</p:tagLst>
</file>

<file path=ppt/theme/theme1.xml><?xml version="1.0" encoding="utf-8"?>
<a:theme xmlns:a="http://schemas.openxmlformats.org/drawingml/2006/main" name="1_Office 主题​​">
  <a:themeElements>
    <a:clrScheme name="160042">
      <a:dk1>
        <a:srgbClr val="000000"/>
      </a:dk1>
      <a:lt1>
        <a:srgbClr val="FFFFFF"/>
      </a:lt1>
      <a:dk2>
        <a:srgbClr val="E8E8E8"/>
      </a:dk2>
      <a:lt2>
        <a:srgbClr val="FFFFFF"/>
      </a:lt2>
      <a:accent1>
        <a:srgbClr val="67999A"/>
      </a:accent1>
      <a:accent2>
        <a:srgbClr val="09BEC2"/>
      </a:accent2>
      <a:accent3>
        <a:srgbClr val="578283"/>
      </a:accent3>
      <a:accent4>
        <a:srgbClr val="FFAF32"/>
      </a:accent4>
      <a:accent5>
        <a:srgbClr val="07979B"/>
      </a:accent5>
      <a:accent6>
        <a:srgbClr val="F29600"/>
      </a:accent6>
      <a:hlink>
        <a:srgbClr val="009999"/>
      </a:hlink>
      <a:folHlink>
        <a:srgbClr val="99CC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604</Words>
  <Application>WPS 演示</Application>
  <PresentationFormat>宽屏</PresentationFormat>
  <Paragraphs>42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Nimbus Roman No9 L</vt:lpstr>
      <vt:lpstr>黑体</vt:lpstr>
      <vt:lpstr>微软雅黑</vt:lpstr>
      <vt:lpstr>仿宋_GB2312</vt:lpstr>
      <vt:lpstr>宋体</vt:lpstr>
      <vt:lpstr>Arial Unicode MS</vt:lpstr>
      <vt:lpstr>Calibri</vt:lpstr>
      <vt:lpstr>DejaVu Sans</vt:lpstr>
      <vt:lpstr>方正书宋_GBK</vt:lpstr>
      <vt:lpstr>1_Office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wzs</cp:lastModifiedBy>
  <cp:revision>174</cp:revision>
  <dcterms:created xsi:type="dcterms:W3CDTF">2024-04-29T06:15:08Z</dcterms:created>
  <dcterms:modified xsi:type="dcterms:W3CDTF">2024-04-29T06:15:08Z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2052-11.8.2.10552</vt:lpwstr>
  </property>
  <property fmtid="{D5CDD505-2E9C-101B-9397-08002B2CF9AE}" pid="3" name="ICV">
    <vt:lpwstr>565154EDCDA549BD91FD54F7D6557D36</vt:lpwstr>
  </property>
</Properties>
</file>